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handoutMasterIdLst>
    <p:handoutMasterId r:id="rId11"/>
  </p:handoutMasterIdLst>
  <p:sldIdLst>
    <p:sldId id="299" r:id="rId2"/>
    <p:sldId id="258" r:id="rId3"/>
    <p:sldId id="261" r:id="rId4"/>
    <p:sldId id="268" r:id="rId5"/>
    <p:sldId id="270" r:id="rId6"/>
    <p:sldId id="273" r:id="rId7"/>
    <p:sldId id="271" r:id="rId8"/>
    <p:sldId id="298" r:id="rId9"/>
  </p:sldIdLst>
  <p:sldSz cx="9601200" cy="128016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T3D UI Overview" id="{F0E45C73-B5FC-4BE7-8DD1-03916599AAF6}">
          <p14:sldIdLst>
            <p14:sldId id="299"/>
          </p14:sldIdLst>
        </p14:section>
        <p14:section name="Projects" id="{7E808B7B-825C-4456-BC65-89D4ECC1F0D0}">
          <p14:sldIdLst>
            <p14:sldId id="258"/>
          </p14:sldIdLst>
        </p14:section>
        <p14:section name="Device Profiles" id="{863043AF-19BF-4073-96E1-47CACB9EFDAD}">
          <p14:sldIdLst>
            <p14:sldId id="261"/>
            <p14:sldId id="268"/>
          </p14:sldIdLst>
        </p14:section>
        <p14:section name="DEM Generation" id="{87EADB95-E6C8-48A0-A1D8-5464F9016ACE}">
          <p14:sldIdLst>
            <p14:sldId id="270"/>
            <p14:sldId id="273"/>
          </p14:sldIdLst>
        </p14:section>
        <p14:section name="Warp Controller" id="{DC2DE206-7228-444F-9024-C8904ECF346E}">
          <p14:sldIdLst>
            <p14:sldId id="271"/>
          </p14:sldIdLst>
        </p14:section>
        <p14:section name="Waypointer" id="{10ADA8ED-AC3E-4C54-B822-E06A0B17E852}">
          <p14:sldIdLst>
            <p14:sldId id="298"/>
          </p14:sldIdLst>
        </p14:section>
      </p14:sectionLst>
    </p:ext>
    <p:ext uri="{EFAFB233-063F-42B5-8137-9DF3F51BA10A}">
      <p15:sldGuideLst xmlns:p15="http://schemas.microsoft.com/office/powerpoint/2012/main">
        <p15:guide id="1" orient="horz" pos="4032" userDrawn="1">
          <p15:clr>
            <a:srgbClr val="A4A3A4"/>
          </p15:clr>
        </p15:guide>
        <p15:guide id="2" pos="30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4D618F-3411-4DE9-908B-9106275FB433}" v="56" dt="2022-04-11T15:10:38.2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3" autoAdjust="0"/>
    <p:restoredTop sz="94660"/>
  </p:normalViewPr>
  <p:slideViewPr>
    <p:cSldViewPr snapToGrid="0">
      <p:cViewPr>
        <p:scale>
          <a:sx n="140" d="100"/>
          <a:sy n="140" d="100"/>
        </p:scale>
        <p:origin x="-219" y="-4496"/>
      </p:cViewPr>
      <p:guideLst>
        <p:guide orient="horz" pos="4032"/>
        <p:guide pos="302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old, Nicholas I" userId="4b7af6bb-68eb-4e9a-88be-14c14c383941" providerId="ADAL" clId="{AA4D618F-3411-4DE9-908B-9106275FB433}"/>
    <pc:docChg chg="undo custSel addSld delSld modSld sldOrd delSection modSection">
      <pc:chgData name="Arnold, Nicholas I" userId="4b7af6bb-68eb-4e9a-88be-14c14c383941" providerId="ADAL" clId="{AA4D618F-3411-4DE9-908B-9106275FB433}" dt="2022-04-11T15:16:00.991" v="1645" actId="255"/>
      <pc:docMkLst>
        <pc:docMk/>
      </pc:docMkLst>
      <pc:sldChg chg="addSp delSp modSp del mod">
        <pc:chgData name="Arnold, Nicholas I" userId="4b7af6bb-68eb-4e9a-88be-14c14c383941" providerId="ADAL" clId="{AA4D618F-3411-4DE9-908B-9106275FB433}" dt="2022-04-11T14:59:41.112" v="888" actId="47"/>
        <pc:sldMkLst>
          <pc:docMk/>
          <pc:sldMk cId="1668884907" sldId="257"/>
        </pc:sldMkLst>
        <pc:spChg chg="add del mod">
          <ac:chgData name="Arnold, Nicholas I" userId="4b7af6bb-68eb-4e9a-88be-14c14c383941" providerId="ADAL" clId="{AA4D618F-3411-4DE9-908B-9106275FB433}" dt="2022-04-11T14:59:30.201" v="885" actId="21"/>
          <ac:spMkLst>
            <pc:docMk/>
            <pc:sldMk cId="1668884907" sldId="257"/>
            <ac:spMk id="3" creationId="{5F7B9390-4096-4A67-B12D-D4117BD2C882}"/>
          </ac:spMkLst>
        </pc:spChg>
        <pc:spChg chg="mod">
          <ac:chgData name="Arnold, Nicholas I" userId="4b7af6bb-68eb-4e9a-88be-14c14c383941" providerId="ADAL" clId="{AA4D618F-3411-4DE9-908B-9106275FB433}" dt="2022-04-11T14:08:35.544" v="43" actId="21"/>
          <ac:spMkLst>
            <pc:docMk/>
            <pc:sldMk cId="1668884907" sldId="257"/>
            <ac:spMk id="7" creationId="{F43C495D-084A-4F20-845D-D4F995C826D0}"/>
          </ac:spMkLst>
        </pc:spChg>
        <pc:spChg chg="del mod">
          <ac:chgData name="Arnold, Nicholas I" userId="4b7af6bb-68eb-4e9a-88be-14c14c383941" providerId="ADAL" clId="{AA4D618F-3411-4DE9-908B-9106275FB433}" dt="2022-04-11T14:09:13.421" v="59" actId="478"/>
          <ac:spMkLst>
            <pc:docMk/>
            <pc:sldMk cId="1668884907" sldId="257"/>
            <ac:spMk id="8" creationId="{FF9BC146-9D40-434C-8853-AA39BC6F641F}"/>
          </ac:spMkLst>
        </pc:spChg>
        <pc:spChg chg="del mod">
          <ac:chgData name="Arnold, Nicholas I" userId="4b7af6bb-68eb-4e9a-88be-14c14c383941" providerId="ADAL" clId="{AA4D618F-3411-4DE9-908B-9106275FB433}" dt="2022-04-11T14:09:18.365" v="60" actId="478"/>
          <ac:spMkLst>
            <pc:docMk/>
            <pc:sldMk cId="1668884907" sldId="257"/>
            <ac:spMk id="9" creationId="{FEA75D0C-3BDF-4B5D-A995-47C378FAE95A}"/>
          </ac:spMkLst>
        </pc:spChg>
        <pc:spChg chg="add del">
          <ac:chgData name="Arnold, Nicholas I" userId="4b7af6bb-68eb-4e9a-88be-14c14c383941" providerId="ADAL" clId="{AA4D618F-3411-4DE9-908B-9106275FB433}" dt="2022-04-11T14:59:27.968" v="884" actId="478"/>
          <ac:spMkLst>
            <pc:docMk/>
            <pc:sldMk cId="1668884907" sldId="257"/>
            <ac:spMk id="10" creationId="{6CCB458A-BD19-45DD-8FB8-342C8E8EA9AD}"/>
          </ac:spMkLst>
        </pc:spChg>
        <pc:spChg chg="add del mod">
          <ac:chgData name="Arnold, Nicholas I" userId="4b7af6bb-68eb-4e9a-88be-14c14c383941" providerId="ADAL" clId="{AA4D618F-3411-4DE9-908B-9106275FB433}" dt="2022-04-11T14:59:27.968" v="884" actId="478"/>
          <ac:spMkLst>
            <pc:docMk/>
            <pc:sldMk cId="1668884907" sldId="257"/>
            <ac:spMk id="12" creationId="{8834B058-6673-49A1-8996-EDB7524DE7CD}"/>
          </ac:spMkLst>
        </pc:spChg>
        <pc:spChg chg="add del mod">
          <ac:chgData name="Arnold, Nicholas I" userId="4b7af6bb-68eb-4e9a-88be-14c14c383941" providerId="ADAL" clId="{AA4D618F-3411-4DE9-908B-9106275FB433}" dt="2022-04-11T14:59:27.968" v="884" actId="478"/>
          <ac:spMkLst>
            <pc:docMk/>
            <pc:sldMk cId="1668884907" sldId="257"/>
            <ac:spMk id="14" creationId="{BD0D47DE-4D69-4494-AE8D-76981325167D}"/>
          </ac:spMkLst>
        </pc:spChg>
        <pc:spChg chg="add mod">
          <ac:chgData name="Arnold, Nicholas I" userId="4b7af6bb-68eb-4e9a-88be-14c14c383941" providerId="ADAL" clId="{AA4D618F-3411-4DE9-908B-9106275FB433}" dt="2022-04-11T14:59:30.201" v="885" actId="21"/>
          <ac:spMkLst>
            <pc:docMk/>
            <pc:sldMk cId="1668884907" sldId="257"/>
            <ac:spMk id="16" creationId="{6C39FA16-FFB7-4E2A-8B6C-373784A70172}"/>
          </ac:spMkLst>
        </pc:spChg>
      </pc:sldChg>
      <pc:sldChg chg="addSp modSp mod">
        <pc:chgData name="Arnold, Nicholas I" userId="4b7af6bb-68eb-4e9a-88be-14c14c383941" providerId="ADAL" clId="{AA4D618F-3411-4DE9-908B-9106275FB433}" dt="2022-04-11T15:03:30.490" v="1040"/>
        <pc:sldMkLst>
          <pc:docMk/>
          <pc:sldMk cId="3428408373" sldId="258"/>
        </pc:sldMkLst>
        <pc:spChg chg="mod">
          <ac:chgData name="Arnold, Nicholas I" userId="4b7af6bb-68eb-4e9a-88be-14c14c383941" providerId="ADAL" clId="{AA4D618F-3411-4DE9-908B-9106275FB433}" dt="2022-04-11T14:59:13.512" v="880" actId="1076"/>
          <ac:spMkLst>
            <pc:docMk/>
            <pc:sldMk cId="3428408373" sldId="258"/>
            <ac:spMk id="3" creationId="{5F7B9390-4096-4A67-B12D-D4117BD2C882}"/>
          </ac:spMkLst>
        </pc:spChg>
        <pc:spChg chg="mod">
          <ac:chgData name="Arnold, Nicholas I" userId="4b7af6bb-68eb-4e9a-88be-14c14c383941" providerId="ADAL" clId="{AA4D618F-3411-4DE9-908B-9106275FB433}" dt="2022-04-11T15:03:30.490" v="1040"/>
          <ac:spMkLst>
            <pc:docMk/>
            <pc:sldMk cId="3428408373" sldId="258"/>
            <ac:spMk id="5" creationId="{FE529D3A-2B81-4068-82E4-098C0BC3D5CA}"/>
          </ac:spMkLst>
        </pc:spChg>
        <pc:spChg chg="add mod">
          <ac:chgData name="Arnold, Nicholas I" userId="4b7af6bb-68eb-4e9a-88be-14c14c383941" providerId="ADAL" clId="{AA4D618F-3411-4DE9-908B-9106275FB433}" dt="2022-04-11T14:59:39.091" v="887" actId="1076"/>
          <ac:spMkLst>
            <pc:docMk/>
            <pc:sldMk cId="3428408373" sldId="258"/>
            <ac:spMk id="10" creationId="{575D8C75-0C84-4BC0-B518-31D2DEC302A9}"/>
          </ac:spMkLst>
        </pc:spChg>
        <pc:picChg chg="mod">
          <ac:chgData name="Arnold, Nicholas I" userId="4b7af6bb-68eb-4e9a-88be-14c14c383941" providerId="ADAL" clId="{AA4D618F-3411-4DE9-908B-9106275FB433}" dt="2022-04-11T14:59:18.156" v="882" actId="1076"/>
          <ac:picMkLst>
            <pc:docMk/>
            <pc:sldMk cId="3428408373" sldId="258"/>
            <ac:picMk id="9" creationId="{7743DDF6-F1D8-4214-A6EF-5EF0980C4A10}"/>
          </ac:picMkLst>
        </pc:picChg>
      </pc:sldChg>
      <pc:sldChg chg="addSp delSp modSp del mod">
        <pc:chgData name="Arnold, Nicholas I" userId="4b7af6bb-68eb-4e9a-88be-14c14c383941" providerId="ADAL" clId="{AA4D618F-3411-4DE9-908B-9106275FB433}" dt="2022-04-11T14:28:55.591" v="264" actId="47"/>
        <pc:sldMkLst>
          <pc:docMk/>
          <pc:sldMk cId="1365583954" sldId="260"/>
        </pc:sldMkLst>
        <pc:spChg chg="mod">
          <ac:chgData name="Arnold, Nicholas I" userId="4b7af6bb-68eb-4e9a-88be-14c14c383941" providerId="ADAL" clId="{AA4D618F-3411-4DE9-908B-9106275FB433}" dt="2022-04-11T14:28:51.687" v="262" actId="21"/>
          <ac:spMkLst>
            <pc:docMk/>
            <pc:sldMk cId="1365583954" sldId="260"/>
            <ac:spMk id="2" creationId="{208CC357-203C-40D4-85AE-E277BFBDAFAA}"/>
          </ac:spMkLst>
        </pc:spChg>
        <pc:picChg chg="add del mod">
          <ac:chgData name="Arnold, Nicholas I" userId="4b7af6bb-68eb-4e9a-88be-14c14c383941" providerId="ADAL" clId="{AA4D618F-3411-4DE9-908B-9106275FB433}" dt="2022-04-11T14:28:45.605" v="260" actId="21"/>
          <ac:picMkLst>
            <pc:docMk/>
            <pc:sldMk cId="1365583954" sldId="260"/>
            <ac:picMk id="11" creationId="{BF8911DC-3EB5-44B9-8A29-248C52CA2E76}"/>
          </ac:picMkLst>
        </pc:picChg>
      </pc:sldChg>
      <pc:sldChg chg="addSp modSp mod">
        <pc:chgData name="Arnold, Nicholas I" userId="4b7af6bb-68eb-4e9a-88be-14c14c383941" providerId="ADAL" clId="{AA4D618F-3411-4DE9-908B-9106275FB433}" dt="2022-04-11T15:11:30.241" v="1618" actId="20577"/>
        <pc:sldMkLst>
          <pc:docMk/>
          <pc:sldMk cId="1241674158" sldId="261"/>
        </pc:sldMkLst>
        <pc:spChg chg="mod">
          <ac:chgData name="Arnold, Nicholas I" userId="4b7af6bb-68eb-4e9a-88be-14c14c383941" providerId="ADAL" clId="{AA4D618F-3411-4DE9-908B-9106275FB433}" dt="2022-04-11T15:03:58.731" v="1085" actId="20577"/>
          <ac:spMkLst>
            <pc:docMk/>
            <pc:sldMk cId="1241674158" sldId="261"/>
            <ac:spMk id="2" creationId="{900AC5C4-2BF2-4314-ABD2-D7110E2D5894}"/>
          </ac:spMkLst>
        </pc:spChg>
        <pc:spChg chg="mod">
          <ac:chgData name="Arnold, Nicholas I" userId="4b7af6bb-68eb-4e9a-88be-14c14c383941" providerId="ADAL" clId="{AA4D618F-3411-4DE9-908B-9106275FB433}" dt="2022-04-11T15:10:29.530" v="1439" actId="20577"/>
          <ac:spMkLst>
            <pc:docMk/>
            <pc:sldMk cId="1241674158" sldId="261"/>
            <ac:spMk id="3" creationId="{F496AE24-8A4F-4962-B4C1-934C202D4DCB}"/>
          </ac:spMkLst>
        </pc:spChg>
        <pc:spChg chg="add mod">
          <ac:chgData name="Arnold, Nicholas I" userId="4b7af6bb-68eb-4e9a-88be-14c14c383941" providerId="ADAL" clId="{AA4D618F-3411-4DE9-908B-9106275FB433}" dt="2022-04-11T15:01:57.020" v="976" actId="1076"/>
          <ac:spMkLst>
            <pc:docMk/>
            <pc:sldMk cId="1241674158" sldId="261"/>
            <ac:spMk id="4" creationId="{3FBF5500-8E14-4726-A161-FEB42BDDB522}"/>
          </ac:spMkLst>
        </pc:spChg>
        <pc:spChg chg="add mod">
          <ac:chgData name="Arnold, Nicholas I" userId="4b7af6bb-68eb-4e9a-88be-14c14c383941" providerId="ADAL" clId="{AA4D618F-3411-4DE9-908B-9106275FB433}" dt="2022-04-11T15:02:01.662" v="977" actId="1076"/>
          <ac:spMkLst>
            <pc:docMk/>
            <pc:sldMk cId="1241674158" sldId="261"/>
            <ac:spMk id="6" creationId="{4C948CBE-9914-44D5-B7BD-26CD45712A75}"/>
          </ac:spMkLst>
        </pc:spChg>
        <pc:spChg chg="add mod">
          <ac:chgData name="Arnold, Nicholas I" userId="4b7af6bb-68eb-4e9a-88be-14c14c383941" providerId="ADAL" clId="{AA4D618F-3411-4DE9-908B-9106275FB433}" dt="2022-04-11T15:02:06.195" v="978" actId="1076"/>
          <ac:spMkLst>
            <pc:docMk/>
            <pc:sldMk cId="1241674158" sldId="261"/>
            <ac:spMk id="8" creationId="{C9DB86AB-F570-4723-8993-894CB33D8B9A}"/>
          </ac:spMkLst>
        </pc:spChg>
        <pc:spChg chg="add mod">
          <ac:chgData name="Arnold, Nicholas I" userId="4b7af6bb-68eb-4e9a-88be-14c14c383941" providerId="ADAL" clId="{AA4D618F-3411-4DE9-908B-9106275FB433}" dt="2022-04-11T15:11:30.241" v="1618" actId="20577"/>
          <ac:spMkLst>
            <pc:docMk/>
            <pc:sldMk cId="1241674158" sldId="261"/>
            <ac:spMk id="10" creationId="{31CBC1EF-627E-4E81-B772-2590610865F1}"/>
          </ac:spMkLst>
        </pc:spChg>
        <pc:picChg chg="add mod">
          <ac:chgData name="Arnold, Nicholas I" userId="4b7af6bb-68eb-4e9a-88be-14c14c383941" providerId="ADAL" clId="{AA4D618F-3411-4DE9-908B-9106275FB433}" dt="2022-04-11T15:01:57.020" v="976" actId="1076"/>
          <ac:picMkLst>
            <pc:docMk/>
            <pc:sldMk cId="1241674158" sldId="261"/>
            <ac:picMk id="5" creationId="{BC76B21E-A909-4973-AA43-ADF9B80DFE79}"/>
          </ac:picMkLst>
        </pc:picChg>
        <pc:picChg chg="add mod">
          <ac:chgData name="Arnold, Nicholas I" userId="4b7af6bb-68eb-4e9a-88be-14c14c383941" providerId="ADAL" clId="{AA4D618F-3411-4DE9-908B-9106275FB433}" dt="2022-04-11T15:02:01.662" v="977" actId="1076"/>
          <ac:picMkLst>
            <pc:docMk/>
            <pc:sldMk cId="1241674158" sldId="261"/>
            <ac:picMk id="7" creationId="{3F42F73C-6993-488F-B3C6-BC987CB514A9}"/>
          </ac:picMkLst>
        </pc:picChg>
        <pc:picChg chg="add mod">
          <ac:chgData name="Arnold, Nicholas I" userId="4b7af6bb-68eb-4e9a-88be-14c14c383941" providerId="ADAL" clId="{AA4D618F-3411-4DE9-908B-9106275FB433}" dt="2022-04-11T15:02:06.195" v="978" actId="1076"/>
          <ac:picMkLst>
            <pc:docMk/>
            <pc:sldMk cId="1241674158" sldId="261"/>
            <ac:picMk id="9" creationId="{E82D4167-4590-4140-BC86-1AC6A9D6C849}"/>
          </ac:picMkLst>
        </pc:picChg>
      </pc:sldChg>
      <pc:sldChg chg="delSp modSp del mod">
        <pc:chgData name="Arnold, Nicholas I" userId="4b7af6bb-68eb-4e9a-88be-14c14c383941" providerId="ADAL" clId="{AA4D618F-3411-4DE9-908B-9106275FB433}" dt="2022-04-11T15:01:10.278" v="906" actId="47"/>
        <pc:sldMkLst>
          <pc:docMk/>
          <pc:sldMk cId="2776808294" sldId="265"/>
        </pc:sldMkLst>
        <pc:spChg chg="del mod">
          <ac:chgData name="Arnold, Nicholas I" userId="4b7af6bb-68eb-4e9a-88be-14c14c383941" providerId="ADAL" clId="{AA4D618F-3411-4DE9-908B-9106275FB433}" dt="2022-04-11T15:00:39.841" v="899" actId="21"/>
          <ac:spMkLst>
            <pc:docMk/>
            <pc:sldMk cId="2776808294" sldId="265"/>
            <ac:spMk id="2" creationId="{14B68D98-C422-4956-8318-A17CD4EBDB3C}"/>
          </ac:spMkLst>
        </pc:spChg>
        <pc:spChg chg="del mod">
          <ac:chgData name="Arnold, Nicholas I" userId="4b7af6bb-68eb-4e9a-88be-14c14c383941" providerId="ADAL" clId="{AA4D618F-3411-4DE9-908B-9106275FB433}" dt="2022-04-11T15:00:50.880" v="902" actId="21"/>
          <ac:spMkLst>
            <pc:docMk/>
            <pc:sldMk cId="2776808294" sldId="265"/>
            <ac:spMk id="3" creationId="{B5735587-EBB8-4F78-A2EA-070B19E55180}"/>
          </ac:spMkLst>
        </pc:spChg>
        <pc:spChg chg="del mod">
          <ac:chgData name="Arnold, Nicholas I" userId="4b7af6bb-68eb-4e9a-88be-14c14c383941" providerId="ADAL" clId="{AA4D618F-3411-4DE9-908B-9106275FB433}" dt="2022-04-11T15:00:27.715" v="896" actId="21"/>
          <ac:spMkLst>
            <pc:docMk/>
            <pc:sldMk cId="2776808294" sldId="265"/>
            <ac:spMk id="4" creationId="{10248554-D1E3-43BE-914E-815DCE947D07}"/>
          </ac:spMkLst>
        </pc:spChg>
        <pc:picChg chg="del">
          <ac:chgData name="Arnold, Nicholas I" userId="4b7af6bb-68eb-4e9a-88be-14c14c383941" providerId="ADAL" clId="{AA4D618F-3411-4DE9-908B-9106275FB433}" dt="2022-04-11T15:00:27.715" v="896" actId="21"/>
          <ac:picMkLst>
            <pc:docMk/>
            <pc:sldMk cId="2776808294" sldId="265"/>
            <ac:picMk id="6" creationId="{2480469A-44A3-417F-8560-A7D97C99F663}"/>
          </ac:picMkLst>
        </pc:picChg>
        <pc:picChg chg="del">
          <ac:chgData name="Arnold, Nicholas I" userId="4b7af6bb-68eb-4e9a-88be-14c14c383941" providerId="ADAL" clId="{AA4D618F-3411-4DE9-908B-9106275FB433}" dt="2022-04-11T15:00:39.841" v="899" actId="21"/>
          <ac:picMkLst>
            <pc:docMk/>
            <pc:sldMk cId="2776808294" sldId="265"/>
            <ac:picMk id="8" creationId="{ECB021DC-3336-4D1A-84CC-3EBCFB4FB815}"/>
          </ac:picMkLst>
        </pc:picChg>
        <pc:picChg chg="del">
          <ac:chgData name="Arnold, Nicholas I" userId="4b7af6bb-68eb-4e9a-88be-14c14c383941" providerId="ADAL" clId="{AA4D618F-3411-4DE9-908B-9106275FB433}" dt="2022-04-11T15:00:50.880" v="902" actId="21"/>
          <ac:picMkLst>
            <pc:docMk/>
            <pc:sldMk cId="2776808294" sldId="265"/>
            <ac:picMk id="10" creationId="{51CDA5A6-56E3-437A-993E-47053B6E759E}"/>
          </ac:picMkLst>
        </pc:picChg>
      </pc:sldChg>
      <pc:sldChg chg="addSp delSp modSp del mod">
        <pc:chgData name="Arnold, Nicholas I" userId="4b7af6bb-68eb-4e9a-88be-14c14c383941" providerId="ADAL" clId="{AA4D618F-3411-4DE9-908B-9106275FB433}" dt="2022-04-11T15:02:37.299" v="983" actId="47"/>
        <pc:sldMkLst>
          <pc:docMk/>
          <pc:sldMk cId="2198516994" sldId="267"/>
        </pc:sldMkLst>
        <pc:spChg chg="del">
          <ac:chgData name="Arnold, Nicholas I" userId="4b7af6bb-68eb-4e9a-88be-14c14c383941" providerId="ADAL" clId="{AA4D618F-3411-4DE9-908B-9106275FB433}" dt="2022-04-11T15:02:25.722" v="980" actId="21"/>
          <ac:spMkLst>
            <pc:docMk/>
            <pc:sldMk cId="2198516994" sldId="267"/>
            <ac:spMk id="3" creationId="{E19073AA-483D-4D92-8C9E-CFA7995883AA}"/>
          </ac:spMkLst>
        </pc:spChg>
        <pc:spChg chg="del mod">
          <ac:chgData name="Arnold, Nicholas I" userId="4b7af6bb-68eb-4e9a-88be-14c14c383941" providerId="ADAL" clId="{AA4D618F-3411-4DE9-908B-9106275FB433}" dt="2022-04-11T15:02:25.722" v="980" actId="21"/>
          <ac:spMkLst>
            <pc:docMk/>
            <pc:sldMk cId="2198516994" sldId="267"/>
            <ac:spMk id="4" creationId="{32A8C7C0-87CC-4D8F-BCB2-E9CD7A6451CA}"/>
          </ac:spMkLst>
        </pc:spChg>
        <pc:spChg chg="add mod">
          <ac:chgData name="Arnold, Nicholas I" userId="4b7af6bb-68eb-4e9a-88be-14c14c383941" providerId="ADAL" clId="{AA4D618F-3411-4DE9-908B-9106275FB433}" dt="2022-04-11T15:02:25.722" v="980" actId="21"/>
          <ac:spMkLst>
            <pc:docMk/>
            <pc:sldMk cId="2198516994" sldId="267"/>
            <ac:spMk id="8" creationId="{B169E9C3-3C6E-4AAB-A61E-3314794E5DDC}"/>
          </ac:spMkLst>
        </pc:spChg>
        <pc:spChg chg="add mod">
          <ac:chgData name="Arnold, Nicholas I" userId="4b7af6bb-68eb-4e9a-88be-14c14c383941" providerId="ADAL" clId="{AA4D618F-3411-4DE9-908B-9106275FB433}" dt="2022-04-11T15:02:25.722" v="980" actId="21"/>
          <ac:spMkLst>
            <pc:docMk/>
            <pc:sldMk cId="2198516994" sldId="267"/>
            <ac:spMk id="10" creationId="{C241797F-F19E-47F5-8020-04AD73B0D15F}"/>
          </ac:spMkLst>
        </pc:spChg>
      </pc:sldChg>
      <pc:sldChg chg="addSp delSp modSp mod">
        <pc:chgData name="Arnold, Nicholas I" userId="4b7af6bb-68eb-4e9a-88be-14c14c383941" providerId="ADAL" clId="{AA4D618F-3411-4DE9-908B-9106275FB433}" dt="2022-04-11T15:16:00.991" v="1645" actId="255"/>
        <pc:sldMkLst>
          <pc:docMk/>
          <pc:sldMk cId="1809431694" sldId="268"/>
        </pc:sldMkLst>
        <pc:spChg chg="mod">
          <ac:chgData name="Arnold, Nicholas I" userId="4b7af6bb-68eb-4e9a-88be-14c14c383941" providerId="ADAL" clId="{AA4D618F-3411-4DE9-908B-9106275FB433}" dt="2022-04-11T15:03:11.266" v="1032" actId="1036"/>
          <ac:spMkLst>
            <pc:docMk/>
            <pc:sldMk cId="1809431694" sldId="268"/>
            <ac:spMk id="3" creationId="{E19073AA-483D-4D92-8C9E-CFA7995883AA}"/>
          </ac:spMkLst>
        </pc:spChg>
        <pc:spChg chg="mod">
          <ac:chgData name="Arnold, Nicholas I" userId="4b7af6bb-68eb-4e9a-88be-14c14c383941" providerId="ADAL" clId="{AA4D618F-3411-4DE9-908B-9106275FB433}" dt="2022-04-11T15:03:11.266" v="1032" actId="1036"/>
          <ac:spMkLst>
            <pc:docMk/>
            <pc:sldMk cId="1809431694" sldId="268"/>
            <ac:spMk id="4" creationId="{32A8C7C0-87CC-4D8F-BCB2-E9CD7A6451CA}"/>
          </ac:spMkLst>
        </pc:spChg>
        <pc:spChg chg="mod">
          <ac:chgData name="Arnold, Nicholas I" userId="4b7af6bb-68eb-4e9a-88be-14c14c383941" providerId="ADAL" clId="{AA4D618F-3411-4DE9-908B-9106275FB433}" dt="2022-04-11T15:03:11.266" v="1032" actId="1036"/>
          <ac:spMkLst>
            <pc:docMk/>
            <pc:sldMk cId="1809431694" sldId="268"/>
            <ac:spMk id="11" creationId="{E8FBDC1C-A4B7-4E67-9691-63823817A5CA}"/>
          </ac:spMkLst>
        </pc:spChg>
        <pc:spChg chg="mod">
          <ac:chgData name="Arnold, Nicholas I" userId="4b7af6bb-68eb-4e9a-88be-14c14c383941" providerId="ADAL" clId="{AA4D618F-3411-4DE9-908B-9106275FB433}" dt="2022-04-11T15:16:00.991" v="1645" actId="255"/>
          <ac:spMkLst>
            <pc:docMk/>
            <pc:sldMk cId="1809431694" sldId="268"/>
            <ac:spMk id="12" creationId="{88E6BE87-51DD-4299-BAA1-3688FA48711E}"/>
          </ac:spMkLst>
        </pc:spChg>
        <pc:spChg chg="add mod">
          <ac:chgData name="Arnold, Nicholas I" userId="4b7af6bb-68eb-4e9a-88be-14c14c383941" providerId="ADAL" clId="{AA4D618F-3411-4DE9-908B-9106275FB433}" dt="2022-04-11T15:03:11.266" v="1032" actId="1036"/>
          <ac:spMkLst>
            <pc:docMk/>
            <pc:sldMk cId="1809431694" sldId="268"/>
            <ac:spMk id="14" creationId="{748E29C6-2CE0-4B93-B972-CA6D8CBB5F33}"/>
          </ac:spMkLst>
        </pc:spChg>
        <pc:spChg chg="add mod">
          <ac:chgData name="Arnold, Nicholas I" userId="4b7af6bb-68eb-4e9a-88be-14c14c383941" providerId="ADAL" clId="{AA4D618F-3411-4DE9-908B-9106275FB433}" dt="2022-04-11T15:03:11.266" v="1032" actId="1036"/>
          <ac:spMkLst>
            <pc:docMk/>
            <pc:sldMk cId="1809431694" sldId="268"/>
            <ac:spMk id="15" creationId="{730BDB6E-B375-4013-8538-91A0B6B81DBF}"/>
          </ac:spMkLst>
        </pc:spChg>
        <pc:spChg chg="add del mod">
          <ac:chgData name="Arnold, Nicholas I" userId="4b7af6bb-68eb-4e9a-88be-14c14c383941" providerId="ADAL" clId="{AA4D618F-3411-4DE9-908B-9106275FB433}" dt="2022-04-11T15:04:20.974" v="1086" actId="478"/>
          <ac:spMkLst>
            <pc:docMk/>
            <pc:sldMk cId="1809431694" sldId="268"/>
            <ac:spMk id="16" creationId="{50036A95-3B41-470B-B86F-BD791B64BB2A}"/>
          </ac:spMkLst>
        </pc:spChg>
        <pc:spChg chg="add mod">
          <ac:chgData name="Arnold, Nicholas I" userId="4b7af6bb-68eb-4e9a-88be-14c14c383941" providerId="ADAL" clId="{AA4D618F-3411-4DE9-908B-9106275FB433}" dt="2022-04-11T15:11:00.556" v="1490" actId="20577"/>
          <ac:spMkLst>
            <pc:docMk/>
            <pc:sldMk cId="1809431694" sldId="268"/>
            <ac:spMk id="17" creationId="{AA1ACDB8-4EAD-4744-B83C-D5A5873C0C52}"/>
          </ac:spMkLst>
        </pc:spChg>
      </pc:sldChg>
      <pc:sldChg chg="addSp delSp modSp del mod">
        <pc:chgData name="Arnold, Nicholas I" userId="4b7af6bb-68eb-4e9a-88be-14c14c383941" providerId="ADAL" clId="{AA4D618F-3411-4DE9-908B-9106275FB433}" dt="2022-04-11T14:59:03.182" v="879" actId="47"/>
        <pc:sldMkLst>
          <pc:docMk/>
          <pc:sldMk cId="3822438966" sldId="269"/>
        </pc:sldMkLst>
        <pc:spChg chg="del mod">
          <ac:chgData name="Arnold, Nicholas I" userId="4b7af6bb-68eb-4e9a-88be-14c14c383941" providerId="ADAL" clId="{AA4D618F-3411-4DE9-908B-9106275FB433}" dt="2022-04-11T14:58:54.317" v="875" actId="21"/>
          <ac:spMkLst>
            <pc:docMk/>
            <pc:sldMk cId="3822438966" sldId="269"/>
            <ac:spMk id="2" creationId="{B002A769-D0C0-4513-956E-8C62910B38C2}"/>
          </ac:spMkLst>
        </pc:spChg>
        <pc:spChg chg="del mod">
          <ac:chgData name="Arnold, Nicholas I" userId="4b7af6bb-68eb-4e9a-88be-14c14c383941" providerId="ADAL" clId="{AA4D618F-3411-4DE9-908B-9106275FB433}" dt="2022-04-11T14:58:54.317" v="875" actId="21"/>
          <ac:spMkLst>
            <pc:docMk/>
            <pc:sldMk cId="3822438966" sldId="269"/>
            <ac:spMk id="3" creationId="{FCC6695E-9770-4827-9D14-3AB03238195E}"/>
          </ac:spMkLst>
        </pc:spChg>
        <pc:spChg chg="add del mod">
          <ac:chgData name="Arnold, Nicholas I" userId="4b7af6bb-68eb-4e9a-88be-14c14c383941" providerId="ADAL" clId="{AA4D618F-3411-4DE9-908B-9106275FB433}" dt="2022-04-11T14:52:09.442" v="849"/>
          <ac:spMkLst>
            <pc:docMk/>
            <pc:sldMk cId="3822438966" sldId="269"/>
            <ac:spMk id="4" creationId="{AEC1B338-4788-45E4-A900-328D93ECB962}"/>
          </ac:spMkLst>
        </pc:spChg>
        <pc:spChg chg="add mod">
          <ac:chgData name="Arnold, Nicholas I" userId="4b7af6bb-68eb-4e9a-88be-14c14c383941" providerId="ADAL" clId="{AA4D618F-3411-4DE9-908B-9106275FB433}" dt="2022-04-11T14:58:54.317" v="875" actId="21"/>
          <ac:spMkLst>
            <pc:docMk/>
            <pc:sldMk cId="3822438966" sldId="269"/>
            <ac:spMk id="6" creationId="{AA94B8F7-DA27-42CC-8B76-DE5DB6E32682}"/>
          </ac:spMkLst>
        </pc:spChg>
        <pc:spChg chg="add mod">
          <ac:chgData name="Arnold, Nicholas I" userId="4b7af6bb-68eb-4e9a-88be-14c14c383941" providerId="ADAL" clId="{AA4D618F-3411-4DE9-908B-9106275FB433}" dt="2022-04-11T14:58:54.317" v="875" actId="21"/>
          <ac:spMkLst>
            <pc:docMk/>
            <pc:sldMk cId="3822438966" sldId="269"/>
            <ac:spMk id="8" creationId="{9F103BD8-22D6-451D-829C-7A01F6A6E36D}"/>
          </ac:spMkLst>
        </pc:spChg>
      </pc:sldChg>
      <pc:sldChg chg="addSp delSp modSp mod">
        <pc:chgData name="Arnold, Nicholas I" userId="4b7af6bb-68eb-4e9a-88be-14c14c383941" providerId="ADAL" clId="{AA4D618F-3411-4DE9-908B-9106275FB433}" dt="2022-04-11T15:04:58.271" v="1110" actId="1076"/>
        <pc:sldMkLst>
          <pc:docMk/>
          <pc:sldMk cId="3233122698" sldId="270"/>
        </pc:sldMkLst>
        <pc:spChg chg="del">
          <ac:chgData name="Arnold, Nicholas I" userId="4b7af6bb-68eb-4e9a-88be-14c14c383941" providerId="ADAL" clId="{AA4D618F-3411-4DE9-908B-9106275FB433}" dt="2022-04-11T15:04:30.508" v="1089" actId="478"/>
          <ac:spMkLst>
            <pc:docMk/>
            <pc:sldMk cId="3233122698" sldId="270"/>
            <ac:spMk id="2" creationId="{7AA61652-7004-4C63-906C-73B41DEAEDFF}"/>
          </ac:spMkLst>
        </pc:spChg>
        <pc:spChg chg="mod">
          <ac:chgData name="Arnold, Nicholas I" userId="4b7af6bb-68eb-4e9a-88be-14c14c383941" providerId="ADAL" clId="{AA4D618F-3411-4DE9-908B-9106275FB433}" dt="2022-04-11T15:04:47.708" v="1107" actId="1076"/>
          <ac:spMkLst>
            <pc:docMk/>
            <pc:sldMk cId="3233122698" sldId="270"/>
            <ac:spMk id="3" creationId="{1FCA93F5-FA4B-4A57-8DDD-6F3242A78CCF}"/>
          </ac:spMkLst>
        </pc:spChg>
        <pc:spChg chg="add del mod">
          <ac:chgData name="Arnold, Nicholas I" userId="4b7af6bb-68eb-4e9a-88be-14c14c383941" providerId="ADAL" clId="{AA4D618F-3411-4DE9-908B-9106275FB433}" dt="2022-04-11T15:04:34.606" v="1092" actId="478"/>
          <ac:spMkLst>
            <pc:docMk/>
            <pc:sldMk cId="3233122698" sldId="270"/>
            <ac:spMk id="5" creationId="{0D77D8ED-F365-4CD1-A4A0-05DC9A708725}"/>
          </ac:spMkLst>
        </pc:spChg>
        <pc:spChg chg="add mod">
          <ac:chgData name="Arnold, Nicholas I" userId="4b7af6bb-68eb-4e9a-88be-14c14c383941" providerId="ADAL" clId="{AA4D618F-3411-4DE9-908B-9106275FB433}" dt="2022-04-11T15:04:40.873" v="1106" actId="20577"/>
          <ac:spMkLst>
            <pc:docMk/>
            <pc:sldMk cId="3233122698" sldId="270"/>
            <ac:spMk id="6" creationId="{49F5CA11-51A6-4719-95A3-5CCA31B19FA4}"/>
          </ac:spMkLst>
        </pc:spChg>
        <pc:spChg chg="add mod">
          <ac:chgData name="Arnold, Nicholas I" userId="4b7af6bb-68eb-4e9a-88be-14c14c383941" providerId="ADAL" clId="{AA4D618F-3411-4DE9-908B-9106275FB433}" dt="2022-04-11T15:04:58.271" v="1110" actId="1076"/>
          <ac:spMkLst>
            <pc:docMk/>
            <pc:sldMk cId="3233122698" sldId="270"/>
            <ac:spMk id="7" creationId="{8FB6894D-44E8-42B9-8DB1-59D473A80B9B}"/>
          </ac:spMkLst>
        </pc:spChg>
      </pc:sldChg>
      <pc:sldChg chg="addSp delSp modSp mod">
        <pc:chgData name="Arnold, Nicholas I" userId="4b7af6bb-68eb-4e9a-88be-14c14c383941" providerId="ADAL" clId="{AA4D618F-3411-4DE9-908B-9106275FB433}" dt="2022-04-11T15:08:39.192" v="1272" actId="12"/>
        <pc:sldMkLst>
          <pc:docMk/>
          <pc:sldMk cId="2443236468" sldId="271"/>
        </pc:sldMkLst>
        <pc:spChg chg="del">
          <ac:chgData name="Arnold, Nicholas I" userId="4b7af6bb-68eb-4e9a-88be-14c14c383941" providerId="ADAL" clId="{AA4D618F-3411-4DE9-908B-9106275FB433}" dt="2022-04-11T15:08:23.097" v="1269" actId="478"/>
          <ac:spMkLst>
            <pc:docMk/>
            <pc:sldMk cId="2443236468" sldId="271"/>
            <ac:spMk id="2" creationId="{FF1CD22A-ACC8-4478-B46D-651BFB7154CD}"/>
          </ac:spMkLst>
        </pc:spChg>
        <pc:spChg chg="mod">
          <ac:chgData name="Arnold, Nicholas I" userId="4b7af6bb-68eb-4e9a-88be-14c14c383941" providerId="ADAL" clId="{AA4D618F-3411-4DE9-908B-9106275FB433}" dt="2022-04-11T15:08:39.192" v="1272" actId="12"/>
          <ac:spMkLst>
            <pc:docMk/>
            <pc:sldMk cId="2443236468" sldId="271"/>
            <ac:spMk id="3" creationId="{E644B814-2F29-4006-98F4-7BD670C768E1}"/>
          </ac:spMkLst>
        </pc:spChg>
        <pc:spChg chg="add mod">
          <ac:chgData name="Arnold, Nicholas I" userId="4b7af6bb-68eb-4e9a-88be-14c14c383941" providerId="ADAL" clId="{AA4D618F-3411-4DE9-908B-9106275FB433}" dt="2022-04-11T15:08:18.246" v="1268" actId="20577"/>
          <ac:spMkLst>
            <pc:docMk/>
            <pc:sldMk cId="2443236468" sldId="271"/>
            <ac:spMk id="4" creationId="{74AFF166-0571-4258-8437-0115011810D0}"/>
          </ac:spMkLst>
        </pc:spChg>
        <pc:spChg chg="add del mod">
          <ac:chgData name="Arnold, Nicholas I" userId="4b7af6bb-68eb-4e9a-88be-14c14c383941" providerId="ADAL" clId="{AA4D618F-3411-4DE9-908B-9106275FB433}" dt="2022-04-11T15:08:25.894" v="1270" actId="478"/>
          <ac:spMkLst>
            <pc:docMk/>
            <pc:sldMk cId="2443236468" sldId="271"/>
            <ac:spMk id="6" creationId="{A45F49E8-6C91-4C75-9E9B-EF9184486C2D}"/>
          </ac:spMkLst>
        </pc:spChg>
      </pc:sldChg>
      <pc:sldChg chg="addSp delSp modSp del mod">
        <pc:chgData name="Arnold, Nicholas I" userId="4b7af6bb-68eb-4e9a-88be-14c14c383941" providerId="ADAL" clId="{AA4D618F-3411-4DE9-908B-9106275FB433}" dt="2022-04-11T15:05:00.927" v="1111" actId="47"/>
        <pc:sldMkLst>
          <pc:docMk/>
          <pc:sldMk cId="2245147947" sldId="272"/>
        </pc:sldMkLst>
        <pc:spChg chg="del mod">
          <ac:chgData name="Arnold, Nicholas I" userId="4b7af6bb-68eb-4e9a-88be-14c14c383941" providerId="ADAL" clId="{AA4D618F-3411-4DE9-908B-9106275FB433}" dt="2022-04-11T15:04:52.215" v="1108" actId="21"/>
          <ac:spMkLst>
            <pc:docMk/>
            <pc:sldMk cId="2245147947" sldId="272"/>
            <ac:spMk id="3" creationId="{1FCA93F5-FA4B-4A57-8DDD-6F3242A78CCF}"/>
          </ac:spMkLst>
        </pc:spChg>
        <pc:spChg chg="add mod">
          <ac:chgData name="Arnold, Nicholas I" userId="4b7af6bb-68eb-4e9a-88be-14c14c383941" providerId="ADAL" clId="{AA4D618F-3411-4DE9-908B-9106275FB433}" dt="2022-04-11T15:04:52.215" v="1108" actId="21"/>
          <ac:spMkLst>
            <pc:docMk/>
            <pc:sldMk cId="2245147947" sldId="272"/>
            <ac:spMk id="5" creationId="{01846CFA-1FEA-4425-B6BE-C79613D6B760}"/>
          </ac:spMkLst>
        </pc:spChg>
      </pc:sldChg>
      <pc:sldChg chg="addSp delSp modSp mod">
        <pc:chgData name="Arnold, Nicholas I" userId="4b7af6bb-68eb-4e9a-88be-14c14c383941" providerId="ADAL" clId="{AA4D618F-3411-4DE9-908B-9106275FB433}" dt="2022-04-11T15:05:37.560" v="1125" actId="27636"/>
        <pc:sldMkLst>
          <pc:docMk/>
          <pc:sldMk cId="2666435152" sldId="273"/>
        </pc:sldMkLst>
        <pc:spChg chg="del">
          <ac:chgData name="Arnold, Nicholas I" userId="4b7af6bb-68eb-4e9a-88be-14c14c383941" providerId="ADAL" clId="{AA4D618F-3411-4DE9-908B-9106275FB433}" dt="2022-04-11T15:05:13.029" v="1112" actId="478"/>
          <ac:spMkLst>
            <pc:docMk/>
            <pc:sldMk cId="2666435152" sldId="273"/>
            <ac:spMk id="2" creationId="{C00D4A25-674C-4FAE-BEDF-82CCCDF130F8}"/>
          </ac:spMkLst>
        </pc:spChg>
        <pc:spChg chg="mod">
          <ac:chgData name="Arnold, Nicholas I" userId="4b7af6bb-68eb-4e9a-88be-14c14c383941" providerId="ADAL" clId="{AA4D618F-3411-4DE9-908B-9106275FB433}" dt="2022-04-11T15:05:37.560" v="1125" actId="27636"/>
          <ac:spMkLst>
            <pc:docMk/>
            <pc:sldMk cId="2666435152" sldId="273"/>
            <ac:spMk id="3" creationId="{2C1B82F9-3F54-4E50-89D8-DCA7B041D59D}"/>
          </ac:spMkLst>
        </pc:spChg>
        <pc:spChg chg="add del mod">
          <ac:chgData name="Arnold, Nicholas I" userId="4b7af6bb-68eb-4e9a-88be-14c14c383941" providerId="ADAL" clId="{AA4D618F-3411-4DE9-908B-9106275FB433}" dt="2022-04-11T15:05:16.942" v="1114" actId="478"/>
          <ac:spMkLst>
            <pc:docMk/>
            <pc:sldMk cId="2666435152" sldId="273"/>
            <ac:spMk id="5" creationId="{6FD203BD-36FC-439F-BFED-AFED7B7D3C5F}"/>
          </ac:spMkLst>
        </pc:spChg>
        <pc:spChg chg="add mod">
          <ac:chgData name="Arnold, Nicholas I" userId="4b7af6bb-68eb-4e9a-88be-14c14c383941" providerId="ADAL" clId="{AA4D618F-3411-4DE9-908B-9106275FB433}" dt="2022-04-11T15:05:13.469" v="1113"/>
          <ac:spMkLst>
            <pc:docMk/>
            <pc:sldMk cId="2666435152" sldId="273"/>
            <ac:spMk id="6" creationId="{90CBC64F-8532-4568-930A-457FA4F42282}"/>
          </ac:spMkLst>
        </pc:spChg>
      </pc:sldChg>
      <pc:sldChg chg="addSp delSp modSp del mod">
        <pc:chgData name="Arnold, Nicholas I" userId="4b7af6bb-68eb-4e9a-88be-14c14c383941" providerId="ADAL" clId="{AA4D618F-3411-4DE9-908B-9106275FB433}" dt="2022-04-11T15:07:54.934" v="1238" actId="47"/>
        <pc:sldMkLst>
          <pc:docMk/>
          <pc:sldMk cId="412385320" sldId="275"/>
        </pc:sldMkLst>
        <pc:spChg chg="mod">
          <ac:chgData name="Arnold, Nicholas I" userId="4b7af6bb-68eb-4e9a-88be-14c14c383941" providerId="ADAL" clId="{AA4D618F-3411-4DE9-908B-9106275FB433}" dt="2022-04-11T15:07:11.177" v="1217" actId="14100"/>
          <ac:spMkLst>
            <pc:docMk/>
            <pc:sldMk cId="412385320" sldId="275"/>
            <ac:spMk id="2" creationId="{5D562EB5-D4F1-4429-BA68-F036F1B51244}"/>
          </ac:spMkLst>
        </pc:spChg>
        <pc:spChg chg="del mod">
          <ac:chgData name="Arnold, Nicholas I" userId="4b7af6bb-68eb-4e9a-88be-14c14c383941" providerId="ADAL" clId="{AA4D618F-3411-4DE9-908B-9106275FB433}" dt="2022-04-11T15:07:43.074" v="1234" actId="21"/>
          <ac:spMkLst>
            <pc:docMk/>
            <pc:sldMk cId="412385320" sldId="275"/>
            <ac:spMk id="3" creationId="{C91631F4-4479-4D80-B1B1-B9A38DBAD2D6}"/>
          </ac:spMkLst>
        </pc:spChg>
        <pc:spChg chg="add mod">
          <ac:chgData name="Arnold, Nicholas I" userId="4b7af6bb-68eb-4e9a-88be-14c14c383941" providerId="ADAL" clId="{AA4D618F-3411-4DE9-908B-9106275FB433}" dt="2022-04-11T15:07:43.074" v="1234" actId="21"/>
          <ac:spMkLst>
            <pc:docMk/>
            <pc:sldMk cId="412385320" sldId="275"/>
            <ac:spMk id="5" creationId="{BF4B9AA7-BBBC-41A5-A99D-53735407F00E}"/>
          </ac:spMkLst>
        </pc:spChg>
      </pc:sldChg>
      <pc:sldChg chg="addSp delSp modSp new del mod">
        <pc:chgData name="Arnold, Nicholas I" userId="4b7af6bb-68eb-4e9a-88be-14c14c383941" providerId="ADAL" clId="{AA4D618F-3411-4DE9-908B-9106275FB433}" dt="2022-04-11T14:20:25.629" v="181" actId="47"/>
        <pc:sldMkLst>
          <pc:docMk/>
          <pc:sldMk cId="1892501549" sldId="276"/>
        </pc:sldMkLst>
        <pc:spChg chg="del mod">
          <ac:chgData name="Arnold, Nicholas I" userId="4b7af6bb-68eb-4e9a-88be-14c14c383941" providerId="ADAL" clId="{AA4D618F-3411-4DE9-908B-9106275FB433}" dt="2022-04-11T14:20:08.079" v="174" actId="478"/>
          <ac:spMkLst>
            <pc:docMk/>
            <pc:sldMk cId="1892501549" sldId="276"/>
            <ac:spMk id="2" creationId="{72991BD8-9A4C-4CF6-AE02-22BD4147D906}"/>
          </ac:spMkLst>
        </pc:spChg>
        <pc:spChg chg="del">
          <ac:chgData name="Arnold, Nicholas I" userId="4b7af6bb-68eb-4e9a-88be-14c14c383941" providerId="ADAL" clId="{AA4D618F-3411-4DE9-908B-9106275FB433}" dt="2022-04-11T14:15:16.176" v="128" actId="478"/>
          <ac:spMkLst>
            <pc:docMk/>
            <pc:sldMk cId="1892501549" sldId="276"/>
            <ac:spMk id="3" creationId="{E3A382FB-5015-49DA-939A-B7CD8E83E7BF}"/>
          </ac:spMkLst>
        </pc:spChg>
        <pc:spChg chg="add del mod">
          <ac:chgData name="Arnold, Nicholas I" userId="4b7af6bb-68eb-4e9a-88be-14c14c383941" providerId="ADAL" clId="{AA4D618F-3411-4DE9-908B-9106275FB433}" dt="2022-04-11T14:16:46.829" v="138"/>
          <ac:spMkLst>
            <pc:docMk/>
            <pc:sldMk cId="1892501549" sldId="276"/>
            <ac:spMk id="6" creationId="{A56DD095-7AE6-46BD-8F16-0C5BB1C72605}"/>
          </ac:spMkLst>
        </pc:spChg>
        <pc:spChg chg="add del mod">
          <ac:chgData name="Arnold, Nicholas I" userId="4b7af6bb-68eb-4e9a-88be-14c14c383941" providerId="ADAL" clId="{AA4D618F-3411-4DE9-908B-9106275FB433}" dt="2022-04-11T14:16:46.829" v="138"/>
          <ac:spMkLst>
            <pc:docMk/>
            <pc:sldMk cId="1892501549" sldId="276"/>
            <ac:spMk id="7" creationId="{03D81EEE-F6E7-4A79-AA29-5F5D0F946DA8}"/>
          </ac:spMkLst>
        </pc:spChg>
        <pc:spChg chg="add del mod">
          <ac:chgData name="Arnold, Nicholas I" userId="4b7af6bb-68eb-4e9a-88be-14c14c383941" providerId="ADAL" clId="{AA4D618F-3411-4DE9-908B-9106275FB433}" dt="2022-04-11T14:16:46.829" v="138"/>
          <ac:spMkLst>
            <pc:docMk/>
            <pc:sldMk cId="1892501549" sldId="276"/>
            <ac:spMk id="8" creationId="{30986ED3-F168-4168-AC3E-FFF01D5DF679}"/>
          </ac:spMkLst>
        </pc:spChg>
        <pc:spChg chg="add del mod">
          <ac:chgData name="Arnold, Nicholas I" userId="4b7af6bb-68eb-4e9a-88be-14c14c383941" providerId="ADAL" clId="{AA4D618F-3411-4DE9-908B-9106275FB433}" dt="2022-04-11T14:16:46.829" v="138"/>
          <ac:spMkLst>
            <pc:docMk/>
            <pc:sldMk cId="1892501549" sldId="276"/>
            <ac:spMk id="9" creationId="{3B834180-EEAE-428B-A07A-6190CC9D0905}"/>
          </ac:spMkLst>
        </pc:spChg>
        <pc:spChg chg="add del mod">
          <ac:chgData name="Arnold, Nicholas I" userId="4b7af6bb-68eb-4e9a-88be-14c14c383941" providerId="ADAL" clId="{AA4D618F-3411-4DE9-908B-9106275FB433}" dt="2022-04-11T14:16:46.829" v="138"/>
          <ac:spMkLst>
            <pc:docMk/>
            <pc:sldMk cId="1892501549" sldId="276"/>
            <ac:spMk id="12" creationId="{631AFC18-E2A1-4A1C-ACCB-281A05C38DD4}"/>
          </ac:spMkLst>
        </pc:spChg>
        <pc:spChg chg="add del mod">
          <ac:chgData name="Arnold, Nicholas I" userId="4b7af6bb-68eb-4e9a-88be-14c14c383941" providerId="ADAL" clId="{AA4D618F-3411-4DE9-908B-9106275FB433}" dt="2022-04-11T14:19:54.404" v="169" actId="478"/>
          <ac:spMkLst>
            <pc:docMk/>
            <pc:sldMk cId="1892501549" sldId="276"/>
            <ac:spMk id="20" creationId="{C44447C5-E4FC-4A67-9BFF-87E833ED3FE7}"/>
          </ac:spMkLst>
        </pc:spChg>
        <pc:spChg chg="add del mod">
          <ac:chgData name="Arnold, Nicholas I" userId="4b7af6bb-68eb-4e9a-88be-14c14c383941" providerId="ADAL" clId="{AA4D618F-3411-4DE9-908B-9106275FB433}" dt="2022-04-11T14:19:54.404" v="169" actId="478"/>
          <ac:spMkLst>
            <pc:docMk/>
            <pc:sldMk cId="1892501549" sldId="276"/>
            <ac:spMk id="21" creationId="{47F56F7A-1C46-407E-A27C-531E0A7E57B8}"/>
          </ac:spMkLst>
        </pc:spChg>
        <pc:spChg chg="add del mod">
          <ac:chgData name="Arnold, Nicholas I" userId="4b7af6bb-68eb-4e9a-88be-14c14c383941" providerId="ADAL" clId="{AA4D618F-3411-4DE9-908B-9106275FB433}" dt="2022-04-11T14:19:54.404" v="169" actId="478"/>
          <ac:spMkLst>
            <pc:docMk/>
            <pc:sldMk cId="1892501549" sldId="276"/>
            <ac:spMk id="22" creationId="{A03C612C-BEAC-40E6-961F-470770072230}"/>
          </ac:spMkLst>
        </pc:spChg>
        <pc:spChg chg="add del mod">
          <ac:chgData name="Arnold, Nicholas I" userId="4b7af6bb-68eb-4e9a-88be-14c14c383941" providerId="ADAL" clId="{AA4D618F-3411-4DE9-908B-9106275FB433}" dt="2022-04-11T14:19:54.404" v="169" actId="478"/>
          <ac:spMkLst>
            <pc:docMk/>
            <pc:sldMk cId="1892501549" sldId="276"/>
            <ac:spMk id="23" creationId="{08083CBF-F8DD-4222-B07E-A3E93A77FE0C}"/>
          </ac:spMkLst>
        </pc:spChg>
        <pc:spChg chg="add del mod">
          <ac:chgData name="Arnold, Nicholas I" userId="4b7af6bb-68eb-4e9a-88be-14c14c383941" providerId="ADAL" clId="{AA4D618F-3411-4DE9-908B-9106275FB433}" dt="2022-04-11T14:19:54.404" v="169" actId="478"/>
          <ac:spMkLst>
            <pc:docMk/>
            <pc:sldMk cId="1892501549" sldId="276"/>
            <ac:spMk id="26" creationId="{5016A31D-F55B-4F14-9391-BF7C8E0BB0E7}"/>
          </ac:spMkLst>
        </pc:spChg>
        <pc:grpChg chg="add mod">
          <ac:chgData name="Arnold, Nicholas I" userId="4b7af6bb-68eb-4e9a-88be-14c14c383941" providerId="ADAL" clId="{AA4D618F-3411-4DE9-908B-9106275FB433}" dt="2022-04-11T14:16:44.093" v="137" actId="164"/>
          <ac:grpSpMkLst>
            <pc:docMk/>
            <pc:sldMk cId="1892501549" sldId="276"/>
            <ac:grpSpMk id="17" creationId="{878FBDC2-48A2-4FFC-B32E-7B4E2991043A}"/>
          </ac:grpSpMkLst>
        </pc:grpChg>
        <pc:picChg chg="add del mod">
          <ac:chgData name="Arnold, Nicholas I" userId="4b7af6bb-68eb-4e9a-88be-14c14c383941" providerId="ADAL" clId="{AA4D618F-3411-4DE9-908B-9106275FB433}" dt="2022-04-11T14:16:46.829" v="138"/>
          <ac:picMkLst>
            <pc:docMk/>
            <pc:sldMk cId="1892501549" sldId="276"/>
            <ac:picMk id="4" creationId="{2E771869-BB06-424E-ACDF-FF90313F9B45}"/>
          </ac:picMkLst>
        </pc:picChg>
        <pc:picChg chg="add del mod">
          <ac:chgData name="Arnold, Nicholas I" userId="4b7af6bb-68eb-4e9a-88be-14c14c383941" providerId="ADAL" clId="{AA4D618F-3411-4DE9-908B-9106275FB433}" dt="2022-04-11T14:16:46.829" v="138"/>
          <ac:picMkLst>
            <pc:docMk/>
            <pc:sldMk cId="1892501549" sldId="276"/>
            <ac:picMk id="5" creationId="{06367339-100A-4DA2-82E3-F31EE3C7BDF4}"/>
          </ac:picMkLst>
        </pc:picChg>
        <pc:picChg chg="add del mod">
          <ac:chgData name="Arnold, Nicholas I" userId="4b7af6bb-68eb-4e9a-88be-14c14c383941" providerId="ADAL" clId="{AA4D618F-3411-4DE9-908B-9106275FB433}" dt="2022-04-11T14:16:46.829" v="138"/>
          <ac:picMkLst>
            <pc:docMk/>
            <pc:sldMk cId="1892501549" sldId="276"/>
            <ac:picMk id="16" creationId="{E5567FEB-D81A-41AC-9DF9-0509138E2729}"/>
          </ac:picMkLst>
        </pc:picChg>
        <pc:picChg chg="add del mod">
          <ac:chgData name="Arnold, Nicholas I" userId="4b7af6bb-68eb-4e9a-88be-14c14c383941" providerId="ADAL" clId="{AA4D618F-3411-4DE9-908B-9106275FB433}" dt="2022-04-11T14:19:44.940" v="168" actId="478"/>
          <ac:picMkLst>
            <pc:docMk/>
            <pc:sldMk cId="1892501549" sldId="276"/>
            <ac:picMk id="18" creationId="{AACE0917-0FA7-4A3F-B954-A857703187DB}"/>
          </ac:picMkLst>
        </pc:picChg>
        <pc:picChg chg="add del mod">
          <ac:chgData name="Arnold, Nicholas I" userId="4b7af6bb-68eb-4e9a-88be-14c14c383941" providerId="ADAL" clId="{AA4D618F-3411-4DE9-908B-9106275FB433}" dt="2022-04-11T14:19:54.404" v="169" actId="478"/>
          <ac:picMkLst>
            <pc:docMk/>
            <pc:sldMk cId="1892501549" sldId="276"/>
            <ac:picMk id="19" creationId="{F8FC0F31-F863-4F7A-B1C3-D20A066B772D}"/>
          </ac:picMkLst>
        </pc:picChg>
        <pc:picChg chg="add del mod">
          <ac:chgData name="Arnold, Nicholas I" userId="4b7af6bb-68eb-4e9a-88be-14c14c383941" providerId="ADAL" clId="{AA4D618F-3411-4DE9-908B-9106275FB433}" dt="2022-04-11T14:19:54.404" v="169" actId="478"/>
          <ac:picMkLst>
            <pc:docMk/>
            <pc:sldMk cId="1892501549" sldId="276"/>
            <ac:picMk id="30" creationId="{B270AC28-0DC2-446C-BC68-095F6E5ED2F0}"/>
          </ac:picMkLst>
        </pc:picChg>
        <pc:picChg chg="add del mod">
          <ac:chgData name="Arnold, Nicholas I" userId="4b7af6bb-68eb-4e9a-88be-14c14c383941" providerId="ADAL" clId="{AA4D618F-3411-4DE9-908B-9106275FB433}" dt="2022-04-11T14:20:20.697" v="179" actId="21"/>
          <ac:picMkLst>
            <pc:docMk/>
            <pc:sldMk cId="1892501549" sldId="276"/>
            <ac:picMk id="32" creationId="{73E4B704-1D25-46FA-B716-341247ACEE6E}"/>
          </ac:picMkLst>
        </pc:picChg>
        <pc:cxnChg chg="add del mod">
          <ac:chgData name="Arnold, Nicholas I" userId="4b7af6bb-68eb-4e9a-88be-14c14c383941" providerId="ADAL" clId="{AA4D618F-3411-4DE9-908B-9106275FB433}" dt="2022-04-11T14:16:46.829" v="138"/>
          <ac:cxnSpMkLst>
            <pc:docMk/>
            <pc:sldMk cId="1892501549" sldId="276"/>
            <ac:cxnSpMk id="10" creationId="{646AEAE6-B2AE-476B-B1EF-03D1D757AD77}"/>
          </ac:cxnSpMkLst>
        </pc:cxnChg>
        <pc:cxnChg chg="add del mod">
          <ac:chgData name="Arnold, Nicholas I" userId="4b7af6bb-68eb-4e9a-88be-14c14c383941" providerId="ADAL" clId="{AA4D618F-3411-4DE9-908B-9106275FB433}" dt="2022-04-11T14:16:46.829" v="138"/>
          <ac:cxnSpMkLst>
            <pc:docMk/>
            <pc:sldMk cId="1892501549" sldId="276"/>
            <ac:cxnSpMk id="11" creationId="{3ADEC276-B611-49A7-876B-B783CFAD19EF}"/>
          </ac:cxnSpMkLst>
        </pc:cxnChg>
        <pc:cxnChg chg="add del mod">
          <ac:chgData name="Arnold, Nicholas I" userId="4b7af6bb-68eb-4e9a-88be-14c14c383941" providerId="ADAL" clId="{AA4D618F-3411-4DE9-908B-9106275FB433}" dt="2022-04-11T14:16:46.829" v="138"/>
          <ac:cxnSpMkLst>
            <pc:docMk/>
            <pc:sldMk cId="1892501549" sldId="276"/>
            <ac:cxnSpMk id="13" creationId="{BBA5513E-F9CC-4D85-B9AF-655D3BB13296}"/>
          </ac:cxnSpMkLst>
        </pc:cxnChg>
        <pc:cxnChg chg="add del mod">
          <ac:chgData name="Arnold, Nicholas I" userId="4b7af6bb-68eb-4e9a-88be-14c14c383941" providerId="ADAL" clId="{AA4D618F-3411-4DE9-908B-9106275FB433}" dt="2022-04-11T14:16:46.829" v="138"/>
          <ac:cxnSpMkLst>
            <pc:docMk/>
            <pc:sldMk cId="1892501549" sldId="276"/>
            <ac:cxnSpMk id="14" creationId="{1AA7440E-832B-46F4-AAA4-B3BE561A6DE6}"/>
          </ac:cxnSpMkLst>
        </pc:cxnChg>
        <pc:cxnChg chg="add del mod">
          <ac:chgData name="Arnold, Nicholas I" userId="4b7af6bb-68eb-4e9a-88be-14c14c383941" providerId="ADAL" clId="{AA4D618F-3411-4DE9-908B-9106275FB433}" dt="2022-04-11T14:16:46.829" v="138"/>
          <ac:cxnSpMkLst>
            <pc:docMk/>
            <pc:sldMk cId="1892501549" sldId="276"/>
            <ac:cxnSpMk id="15" creationId="{6094F583-A621-4022-8633-934C7E625092}"/>
          </ac:cxnSpMkLst>
        </pc:cxnChg>
        <pc:cxnChg chg="add del mod">
          <ac:chgData name="Arnold, Nicholas I" userId="4b7af6bb-68eb-4e9a-88be-14c14c383941" providerId="ADAL" clId="{AA4D618F-3411-4DE9-908B-9106275FB433}" dt="2022-04-11T14:19:54.404" v="169" actId="478"/>
          <ac:cxnSpMkLst>
            <pc:docMk/>
            <pc:sldMk cId="1892501549" sldId="276"/>
            <ac:cxnSpMk id="24" creationId="{D46212BD-7333-460E-992E-3FCAC2CA8F66}"/>
          </ac:cxnSpMkLst>
        </pc:cxnChg>
        <pc:cxnChg chg="add del mod">
          <ac:chgData name="Arnold, Nicholas I" userId="4b7af6bb-68eb-4e9a-88be-14c14c383941" providerId="ADAL" clId="{AA4D618F-3411-4DE9-908B-9106275FB433}" dt="2022-04-11T14:19:54.404" v="169" actId="478"/>
          <ac:cxnSpMkLst>
            <pc:docMk/>
            <pc:sldMk cId="1892501549" sldId="276"/>
            <ac:cxnSpMk id="25" creationId="{7A706460-4B41-4627-B68C-148B91C26EAD}"/>
          </ac:cxnSpMkLst>
        </pc:cxnChg>
        <pc:cxnChg chg="add del mod">
          <ac:chgData name="Arnold, Nicholas I" userId="4b7af6bb-68eb-4e9a-88be-14c14c383941" providerId="ADAL" clId="{AA4D618F-3411-4DE9-908B-9106275FB433}" dt="2022-04-11T14:19:54.404" v="169" actId="478"/>
          <ac:cxnSpMkLst>
            <pc:docMk/>
            <pc:sldMk cId="1892501549" sldId="276"/>
            <ac:cxnSpMk id="27" creationId="{74B09629-67CC-45D7-A3DA-69A8315FD996}"/>
          </ac:cxnSpMkLst>
        </pc:cxnChg>
        <pc:cxnChg chg="add del mod">
          <ac:chgData name="Arnold, Nicholas I" userId="4b7af6bb-68eb-4e9a-88be-14c14c383941" providerId="ADAL" clId="{AA4D618F-3411-4DE9-908B-9106275FB433}" dt="2022-04-11T14:19:54.404" v="169" actId="478"/>
          <ac:cxnSpMkLst>
            <pc:docMk/>
            <pc:sldMk cId="1892501549" sldId="276"/>
            <ac:cxnSpMk id="28" creationId="{84DCDB24-7DEC-4331-97C7-3C389497E6B9}"/>
          </ac:cxnSpMkLst>
        </pc:cxnChg>
        <pc:cxnChg chg="add del mod">
          <ac:chgData name="Arnold, Nicholas I" userId="4b7af6bb-68eb-4e9a-88be-14c14c383941" providerId="ADAL" clId="{AA4D618F-3411-4DE9-908B-9106275FB433}" dt="2022-04-11T14:19:54.404" v="169" actId="478"/>
          <ac:cxnSpMkLst>
            <pc:docMk/>
            <pc:sldMk cId="1892501549" sldId="276"/>
            <ac:cxnSpMk id="29" creationId="{71C45C1E-4188-44B5-A971-F7D2C6758ED7}"/>
          </ac:cxnSpMkLst>
        </pc:cxnChg>
      </pc:sldChg>
      <pc:sldChg chg="delSp modSp add del mod">
        <pc:chgData name="Arnold, Nicholas I" userId="4b7af6bb-68eb-4e9a-88be-14c14c383941" providerId="ADAL" clId="{AA4D618F-3411-4DE9-908B-9106275FB433}" dt="2022-04-11T14:18:52.550" v="166" actId="47"/>
        <pc:sldMkLst>
          <pc:docMk/>
          <pc:sldMk cId="1360113108" sldId="293"/>
        </pc:sldMkLst>
        <pc:spChg chg="del">
          <ac:chgData name="Arnold, Nicholas I" userId="4b7af6bb-68eb-4e9a-88be-14c14c383941" providerId="ADAL" clId="{AA4D618F-3411-4DE9-908B-9106275FB433}" dt="2022-04-11T14:16:25.045" v="130" actId="21"/>
          <ac:spMkLst>
            <pc:docMk/>
            <pc:sldMk cId="1360113108" sldId="293"/>
            <ac:spMk id="17" creationId="{B3D3D8A1-669C-4A56-A98F-0D02CD3A6341}"/>
          </ac:spMkLst>
        </pc:spChg>
        <pc:spChg chg="del">
          <ac:chgData name="Arnold, Nicholas I" userId="4b7af6bb-68eb-4e9a-88be-14c14c383941" providerId="ADAL" clId="{AA4D618F-3411-4DE9-908B-9106275FB433}" dt="2022-04-11T14:16:25.045" v="130" actId="21"/>
          <ac:spMkLst>
            <pc:docMk/>
            <pc:sldMk cId="1360113108" sldId="293"/>
            <ac:spMk id="18" creationId="{5996107A-CD9A-4B3C-9BEA-F94F87AB7CA8}"/>
          </ac:spMkLst>
        </pc:spChg>
        <pc:spChg chg="del">
          <ac:chgData name="Arnold, Nicholas I" userId="4b7af6bb-68eb-4e9a-88be-14c14c383941" providerId="ADAL" clId="{AA4D618F-3411-4DE9-908B-9106275FB433}" dt="2022-04-11T14:16:25.045" v="130" actId="21"/>
          <ac:spMkLst>
            <pc:docMk/>
            <pc:sldMk cId="1360113108" sldId="293"/>
            <ac:spMk id="19" creationId="{D0F35532-EC5B-4BD3-B54B-4923CDFC5FC1}"/>
          </ac:spMkLst>
        </pc:spChg>
        <pc:spChg chg="del">
          <ac:chgData name="Arnold, Nicholas I" userId="4b7af6bb-68eb-4e9a-88be-14c14c383941" providerId="ADAL" clId="{AA4D618F-3411-4DE9-908B-9106275FB433}" dt="2022-04-11T14:16:25.045" v="130" actId="21"/>
          <ac:spMkLst>
            <pc:docMk/>
            <pc:sldMk cId="1360113108" sldId="293"/>
            <ac:spMk id="20" creationId="{FD97F599-93E5-4C82-8FC4-2C9022FFB557}"/>
          </ac:spMkLst>
        </pc:spChg>
        <pc:spChg chg="del">
          <ac:chgData name="Arnold, Nicholas I" userId="4b7af6bb-68eb-4e9a-88be-14c14c383941" providerId="ADAL" clId="{AA4D618F-3411-4DE9-908B-9106275FB433}" dt="2022-04-11T14:16:25.045" v="130" actId="21"/>
          <ac:spMkLst>
            <pc:docMk/>
            <pc:sldMk cId="1360113108" sldId="293"/>
            <ac:spMk id="24" creationId="{1AFEFD9C-7FBB-410C-87B4-8DEBA377A35B}"/>
          </ac:spMkLst>
        </pc:spChg>
        <pc:picChg chg="del">
          <ac:chgData name="Arnold, Nicholas I" userId="4b7af6bb-68eb-4e9a-88be-14c14c383941" providerId="ADAL" clId="{AA4D618F-3411-4DE9-908B-9106275FB433}" dt="2022-04-11T14:16:25.045" v="130" actId="21"/>
          <ac:picMkLst>
            <pc:docMk/>
            <pc:sldMk cId="1360113108" sldId="293"/>
            <ac:picMk id="7" creationId="{0158B414-5B01-4299-B738-319B41E7E455}"/>
          </ac:picMkLst>
        </pc:picChg>
        <pc:picChg chg="del">
          <ac:chgData name="Arnold, Nicholas I" userId="4b7af6bb-68eb-4e9a-88be-14c14c383941" providerId="ADAL" clId="{AA4D618F-3411-4DE9-908B-9106275FB433}" dt="2022-04-11T14:16:25.045" v="130" actId="21"/>
          <ac:picMkLst>
            <pc:docMk/>
            <pc:sldMk cId="1360113108" sldId="293"/>
            <ac:picMk id="9" creationId="{302EAC5E-A78E-4326-99DB-0DA2705D3185}"/>
          </ac:picMkLst>
        </pc:picChg>
        <pc:picChg chg="del">
          <ac:chgData name="Arnold, Nicholas I" userId="4b7af6bb-68eb-4e9a-88be-14c14c383941" providerId="ADAL" clId="{AA4D618F-3411-4DE9-908B-9106275FB433}" dt="2022-04-11T14:16:25.045" v="130" actId="21"/>
          <ac:picMkLst>
            <pc:docMk/>
            <pc:sldMk cId="1360113108" sldId="293"/>
            <ac:picMk id="10" creationId="{520F46EF-9795-401F-834E-3DFC860926BD}"/>
          </ac:picMkLst>
        </pc:picChg>
        <pc:cxnChg chg="del mod">
          <ac:chgData name="Arnold, Nicholas I" userId="4b7af6bb-68eb-4e9a-88be-14c14c383941" providerId="ADAL" clId="{AA4D618F-3411-4DE9-908B-9106275FB433}" dt="2022-04-11T14:16:25.045" v="130" actId="21"/>
          <ac:cxnSpMkLst>
            <pc:docMk/>
            <pc:sldMk cId="1360113108" sldId="293"/>
            <ac:cxnSpMk id="22" creationId="{EA1BEDA3-C568-4272-A723-EE5C11A71383}"/>
          </ac:cxnSpMkLst>
        </pc:cxnChg>
        <pc:cxnChg chg="del mod">
          <ac:chgData name="Arnold, Nicholas I" userId="4b7af6bb-68eb-4e9a-88be-14c14c383941" providerId="ADAL" clId="{AA4D618F-3411-4DE9-908B-9106275FB433}" dt="2022-04-11T14:16:25.045" v="130" actId="21"/>
          <ac:cxnSpMkLst>
            <pc:docMk/>
            <pc:sldMk cId="1360113108" sldId="293"/>
            <ac:cxnSpMk id="26" creationId="{4EAF078B-985D-4E89-94B7-1DC6A767E16A}"/>
          </ac:cxnSpMkLst>
        </pc:cxnChg>
        <pc:cxnChg chg="del mod">
          <ac:chgData name="Arnold, Nicholas I" userId="4b7af6bb-68eb-4e9a-88be-14c14c383941" providerId="ADAL" clId="{AA4D618F-3411-4DE9-908B-9106275FB433}" dt="2022-04-11T14:16:25.045" v="130" actId="21"/>
          <ac:cxnSpMkLst>
            <pc:docMk/>
            <pc:sldMk cId="1360113108" sldId="293"/>
            <ac:cxnSpMk id="28" creationId="{664D1B58-8678-475F-9D49-16787A47CD1A}"/>
          </ac:cxnSpMkLst>
        </pc:cxnChg>
        <pc:cxnChg chg="del mod">
          <ac:chgData name="Arnold, Nicholas I" userId="4b7af6bb-68eb-4e9a-88be-14c14c383941" providerId="ADAL" clId="{AA4D618F-3411-4DE9-908B-9106275FB433}" dt="2022-04-11T14:16:25.045" v="130" actId="21"/>
          <ac:cxnSpMkLst>
            <pc:docMk/>
            <pc:sldMk cId="1360113108" sldId="293"/>
            <ac:cxnSpMk id="30" creationId="{255F6EE8-56E6-405B-A872-9AAD96575A0E}"/>
          </ac:cxnSpMkLst>
        </pc:cxnChg>
        <pc:cxnChg chg="del mod">
          <ac:chgData name="Arnold, Nicholas I" userId="4b7af6bb-68eb-4e9a-88be-14c14c383941" providerId="ADAL" clId="{AA4D618F-3411-4DE9-908B-9106275FB433}" dt="2022-04-11T14:16:25.045" v="130" actId="21"/>
          <ac:cxnSpMkLst>
            <pc:docMk/>
            <pc:sldMk cId="1360113108" sldId="293"/>
            <ac:cxnSpMk id="32" creationId="{27F23FCD-403A-4EAC-87E0-53849C4875EE}"/>
          </ac:cxnSpMkLst>
        </pc:cxnChg>
      </pc:sldChg>
      <pc:sldChg chg="add del">
        <pc:chgData name="Arnold, Nicholas I" userId="4b7af6bb-68eb-4e9a-88be-14c14c383941" providerId="ADAL" clId="{AA4D618F-3411-4DE9-908B-9106275FB433}" dt="2022-04-11T14:20:43.024" v="187" actId="47"/>
        <pc:sldMkLst>
          <pc:docMk/>
          <pc:sldMk cId="3408082589" sldId="294"/>
        </pc:sldMkLst>
      </pc:sldChg>
      <pc:sldChg chg="add del">
        <pc:chgData name="Arnold, Nicholas I" userId="4b7af6bb-68eb-4e9a-88be-14c14c383941" providerId="ADAL" clId="{AA4D618F-3411-4DE9-908B-9106275FB433}" dt="2022-04-11T14:20:44.909" v="188" actId="47"/>
        <pc:sldMkLst>
          <pc:docMk/>
          <pc:sldMk cId="4235568108" sldId="295"/>
        </pc:sldMkLst>
      </pc:sldChg>
      <pc:sldChg chg="add del">
        <pc:chgData name="Arnold, Nicholas I" userId="4b7af6bb-68eb-4e9a-88be-14c14c383941" providerId="ADAL" clId="{AA4D618F-3411-4DE9-908B-9106275FB433}" dt="2022-04-11T14:20:47.370" v="189" actId="47"/>
        <pc:sldMkLst>
          <pc:docMk/>
          <pc:sldMk cId="857353914" sldId="296"/>
        </pc:sldMkLst>
      </pc:sldChg>
      <pc:sldChg chg="add del">
        <pc:chgData name="Arnold, Nicholas I" userId="4b7af6bb-68eb-4e9a-88be-14c14c383941" providerId="ADAL" clId="{AA4D618F-3411-4DE9-908B-9106275FB433}" dt="2022-04-11T14:20:49.078" v="190" actId="47"/>
        <pc:sldMkLst>
          <pc:docMk/>
          <pc:sldMk cId="615422288" sldId="297"/>
        </pc:sldMkLst>
      </pc:sldChg>
      <pc:sldChg chg="addSp delSp modSp new mod ord">
        <pc:chgData name="Arnold, Nicholas I" userId="4b7af6bb-68eb-4e9a-88be-14c14c383941" providerId="ADAL" clId="{AA4D618F-3411-4DE9-908B-9106275FB433}" dt="2022-04-11T15:07:51.903" v="1237" actId="1076"/>
        <pc:sldMkLst>
          <pc:docMk/>
          <pc:sldMk cId="3634790273" sldId="298"/>
        </pc:sldMkLst>
        <pc:spChg chg="mod">
          <ac:chgData name="Arnold, Nicholas I" userId="4b7af6bb-68eb-4e9a-88be-14c14c383941" providerId="ADAL" clId="{AA4D618F-3411-4DE9-908B-9106275FB433}" dt="2022-04-11T15:07:04.097" v="1216" actId="1036"/>
          <ac:spMkLst>
            <pc:docMk/>
            <pc:sldMk cId="3634790273" sldId="298"/>
            <ac:spMk id="2" creationId="{863E0059-1D46-4873-9FA0-733514A2DA7A}"/>
          </ac:spMkLst>
        </pc:spChg>
        <pc:spChg chg="del mod">
          <ac:chgData name="Arnold, Nicholas I" userId="4b7af6bb-68eb-4e9a-88be-14c14c383941" providerId="ADAL" clId="{AA4D618F-3411-4DE9-908B-9106275FB433}" dt="2022-04-11T14:20:22.730" v="180"/>
          <ac:spMkLst>
            <pc:docMk/>
            <pc:sldMk cId="3634790273" sldId="298"/>
            <ac:spMk id="3" creationId="{B744C67F-A8EA-418F-92C9-296675DD8F36}"/>
          </ac:spMkLst>
        </pc:spChg>
        <pc:spChg chg="add mod">
          <ac:chgData name="Arnold, Nicholas I" userId="4b7af6bb-68eb-4e9a-88be-14c14c383941" providerId="ADAL" clId="{AA4D618F-3411-4DE9-908B-9106275FB433}" dt="2022-04-11T15:06:11.477" v="1169" actId="20577"/>
          <ac:spMkLst>
            <pc:docMk/>
            <pc:sldMk cId="3634790273" sldId="298"/>
            <ac:spMk id="11" creationId="{B97F91B3-93B8-40A8-802D-2B9B37D356F0}"/>
          </ac:spMkLst>
        </pc:spChg>
        <pc:spChg chg="add mod">
          <ac:chgData name="Arnold, Nicholas I" userId="4b7af6bb-68eb-4e9a-88be-14c14c383941" providerId="ADAL" clId="{AA4D618F-3411-4DE9-908B-9106275FB433}" dt="2022-04-11T15:07:51.903" v="1237" actId="1076"/>
          <ac:spMkLst>
            <pc:docMk/>
            <pc:sldMk cId="3634790273" sldId="298"/>
            <ac:spMk id="12" creationId="{E788ED4F-1ADA-4106-A363-303B5BA46351}"/>
          </ac:spMkLst>
        </pc:spChg>
        <pc:spChg chg="add mod">
          <ac:chgData name="Arnold, Nicholas I" userId="4b7af6bb-68eb-4e9a-88be-14c14c383941" providerId="ADAL" clId="{AA4D618F-3411-4DE9-908B-9106275FB433}" dt="2022-04-11T15:07:48.310" v="1236" actId="1076"/>
          <ac:spMkLst>
            <pc:docMk/>
            <pc:sldMk cId="3634790273" sldId="298"/>
            <ac:spMk id="13" creationId="{D1731CA8-676F-4C4B-9ECF-4C3C8B82CA5E}"/>
          </ac:spMkLst>
        </pc:spChg>
        <pc:picChg chg="add mod ord">
          <ac:chgData name="Arnold, Nicholas I" userId="4b7af6bb-68eb-4e9a-88be-14c14c383941" providerId="ADAL" clId="{AA4D618F-3411-4DE9-908B-9106275FB433}" dt="2022-04-11T15:07:04.097" v="1216" actId="1036"/>
          <ac:picMkLst>
            <pc:docMk/>
            <pc:sldMk cId="3634790273" sldId="298"/>
            <ac:picMk id="4" creationId="{2FE07343-5660-46D5-9A48-C9030D8F87C1}"/>
          </ac:picMkLst>
        </pc:picChg>
        <pc:picChg chg="add mod ord">
          <ac:chgData name="Arnold, Nicholas I" userId="4b7af6bb-68eb-4e9a-88be-14c14c383941" providerId="ADAL" clId="{AA4D618F-3411-4DE9-908B-9106275FB433}" dt="2022-04-11T15:07:04.097" v="1216" actId="1036"/>
          <ac:picMkLst>
            <pc:docMk/>
            <pc:sldMk cId="3634790273" sldId="298"/>
            <ac:picMk id="6" creationId="{B2B4B141-E8EC-4B0D-B674-3841E8BB54EA}"/>
          </ac:picMkLst>
        </pc:picChg>
        <pc:picChg chg="add mod modCrop">
          <ac:chgData name="Arnold, Nicholas I" userId="4b7af6bb-68eb-4e9a-88be-14c14c383941" providerId="ADAL" clId="{AA4D618F-3411-4DE9-908B-9106275FB433}" dt="2022-04-11T15:07:04.097" v="1216" actId="1036"/>
          <ac:picMkLst>
            <pc:docMk/>
            <pc:sldMk cId="3634790273" sldId="298"/>
            <ac:picMk id="8" creationId="{DB981D37-0ECE-423C-A0A4-04733D3DD2C0}"/>
          </ac:picMkLst>
        </pc:picChg>
        <pc:picChg chg="add mod ord">
          <ac:chgData name="Arnold, Nicholas I" userId="4b7af6bb-68eb-4e9a-88be-14c14c383941" providerId="ADAL" clId="{AA4D618F-3411-4DE9-908B-9106275FB433}" dt="2022-04-11T15:07:04.097" v="1216" actId="1036"/>
          <ac:picMkLst>
            <pc:docMk/>
            <pc:sldMk cId="3634790273" sldId="298"/>
            <ac:picMk id="10" creationId="{C2C90FE9-E7DC-4673-9812-E66AF58CAEB8}"/>
          </ac:picMkLst>
        </pc:picChg>
      </pc:sldChg>
      <pc:sldChg chg="addSp delSp modSp new mod">
        <pc:chgData name="Arnold, Nicholas I" userId="4b7af6bb-68eb-4e9a-88be-14c14c383941" providerId="ADAL" clId="{AA4D618F-3411-4DE9-908B-9106275FB433}" dt="2022-04-11T15:14:07.469" v="1644" actId="404"/>
        <pc:sldMkLst>
          <pc:docMk/>
          <pc:sldMk cId="164765998" sldId="299"/>
        </pc:sldMkLst>
        <pc:spChg chg="mod">
          <ac:chgData name="Arnold, Nicholas I" userId="4b7af6bb-68eb-4e9a-88be-14c14c383941" providerId="ADAL" clId="{AA4D618F-3411-4DE9-908B-9106275FB433}" dt="2022-04-11T14:52:10.505" v="851" actId="255"/>
          <ac:spMkLst>
            <pc:docMk/>
            <pc:sldMk cId="164765998" sldId="299"/>
            <ac:spMk id="2" creationId="{00D0A8E5-07D6-4DCD-B655-B13ECE5254F8}"/>
          </ac:spMkLst>
        </pc:spChg>
        <pc:spChg chg="add del mod">
          <ac:chgData name="Arnold, Nicholas I" userId="4b7af6bb-68eb-4e9a-88be-14c14c383941" providerId="ADAL" clId="{AA4D618F-3411-4DE9-908B-9106275FB433}" dt="2022-04-11T14:58:45.245" v="874" actId="27636"/>
          <ac:spMkLst>
            <pc:docMk/>
            <pc:sldMk cId="164765998" sldId="299"/>
            <ac:spMk id="3" creationId="{443F37A0-95CA-4E33-9DC6-F7A4E6406838}"/>
          </ac:spMkLst>
        </pc:spChg>
        <pc:spChg chg="del">
          <ac:chgData name="Arnold, Nicholas I" userId="4b7af6bb-68eb-4e9a-88be-14c14c383941" providerId="ADAL" clId="{AA4D618F-3411-4DE9-908B-9106275FB433}" dt="2022-04-11T14:28:47.797" v="261"/>
          <ac:spMkLst>
            <pc:docMk/>
            <pc:sldMk cId="164765998" sldId="299"/>
            <ac:spMk id="4" creationId="{81210689-9C5A-4A89-B11A-0115C49BE937}"/>
          </ac:spMkLst>
        </pc:spChg>
        <pc:spChg chg="add del mod">
          <ac:chgData name="Arnold, Nicholas I" userId="4b7af6bb-68eb-4e9a-88be-14c14c383941" providerId="ADAL" clId="{AA4D618F-3411-4DE9-908B-9106275FB433}" dt="2022-04-11T14:31:08.447" v="280" actId="21"/>
          <ac:spMkLst>
            <pc:docMk/>
            <pc:sldMk cId="164765998" sldId="299"/>
            <ac:spMk id="6" creationId="{7AC3EA04-749C-478A-9C61-81D3115BDA12}"/>
          </ac:spMkLst>
        </pc:spChg>
        <pc:spChg chg="add mod">
          <ac:chgData name="Arnold, Nicholas I" userId="4b7af6bb-68eb-4e9a-88be-14c14c383941" providerId="ADAL" clId="{AA4D618F-3411-4DE9-908B-9106275FB433}" dt="2022-04-11T14:58:38.229" v="872" actId="34135"/>
          <ac:spMkLst>
            <pc:docMk/>
            <pc:sldMk cId="164765998" sldId="299"/>
            <ac:spMk id="7" creationId="{82BF1EEF-1A48-44D8-9E3F-AB7534FDE549}"/>
          </ac:spMkLst>
        </pc:spChg>
        <pc:spChg chg="add mod">
          <ac:chgData name="Arnold, Nicholas I" userId="4b7af6bb-68eb-4e9a-88be-14c14c383941" providerId="ADAL" clId="{AA4D618F-3411-4DE9-908B-9106275FB433}" dt="2022-04-11T14:58:38.229" v="872" actId="34135"/>
          <ac:spMkLst>
            <pc:docMk/>
            <pc:sldMk cId="164765998" sldId="299"/>
            <ac:spMk id="8" creationId="{E6DCD87D-E377-423A-8ADD-25003361F18F}"/>
          </ac:spMkLst>
        </pc:spChg>
        <pc:spChg chg="add mod">
          <ac:chgData name="Arnold, Nicholas I" userId="4b7af6bb-68eb-4e9a-88be-14c14c383941" providerId="ADAL" clId="{AA4D618F-3411-4DE9-908B-9106275FB433}" dt="2022-04-11T14:58:38.229" v="872" actId="34135"/>
          <ac:spMkLst>
            <pc:docMk/>
            <pc:sldMk cId="164765998" sldId="299"/>
            <ac:spMk id="9" creationId="{4AC14A4E-24CC-40CE-940E-320435401CD2}"/>
          </ac:spMkLst>
        </pc:spChg>
        <pc:spChg chg="add mod">
          <ac:chgData name="Arnold, Nicholas I" userId="4b7af6bb-68eb-4e9a-88be-14c14c383941" providerId="ADAL" clId="{AA4D618F-3411-4DE9-908B-9106275FB433}" dt="2022-04-11T14:58:38.229" v="872" actId="34135"/>
          <ac:spMkLst>
            <pc:docMk/>
            <pc:sldMk cId="164765998" sldId="299"/>
            <ac:spMk id="10" creationId="{5CD200A6-77B6-4157-A26B-FCF02277987C}"/>
          </ac:spMkLst>
        </pc:spChg>
        <pc:spChg chg="add del mod">
          <ac:chgData name="Arnold, Nicholas I" userId="4b7af6bb-68eb-4e9a-88be-14c14c383941" providerId="ADAL" clId="{AA4D618F-3411-4DE9-908B-9106275FB433}" dt="2022-04-11T14:32:40.618" v="305" actId="478"/>
          <ac:spMkLst>
            <pc:docMk/>
            <pc:sldMk cId="164765998" sldId="299"/>
            <ac:spMk id="11" creationId="{177C929B-BE00-497E-A2F5-066944EBCC59}"/>
          </ac:spMkLst>
        </pc:spChg>
        <pc:spChg chg="add mod">
          <ac:chgData name="Arnold, Nicholas I" userId="4b7af6bb-68eb-4e9a-88be-14c14c383941" providerId="ADAL" clId="{AA4D618F-3411-4DE9-908B-9106275FB433}" dt="2022-04-11T14:58:38.229" v="872" actId="34135"/>
          <ac:spMkLst>
            <pc:docMk/>
            <pc:sldMk cId="164765998" sldId="299"/>
            <ac:spMk id="12" creationId="{0C1A3853-7405-4F7B-9BED-5B5570380FB7}"/>
          </ac:spMkLst>
        </pc:spChg>
        <pc:spChg chg="add mod">
          <ac:chgData name="Arnold, Nicholas I" userId="4b7af6bb-68eb-4e9a-88be-14c14c383941" providerId="ADAL" clId="{AA4D618F-3411-4DE9-908B-9106275FB433}" dt="2022-04-11T14:58:38.229" v="872" actId="34135"/>
          <ac:spMkLst>
            <pc:docMk/>
            <pc:sldMk cId="164765998" sldId="299"/>
            <ac:spMk id="13" creationId="{698B93AF-A1BC-4E7E-A698-28C42FFCBE54}"/>
          </ac:spMkLst>
        </pc:spChg>
        <pc:spChg chg="add mod">
          <ac:chgData name="Arnold, Nicholas I" userId="4b7af6bb-68eb-4e9a-88be-14c14c383941" providerId="ADAL" clId="{AA4D618F-3411-4DE9-908B-9106275FB433}" dt="2022-04-11T14:58:38.229" v="872" actId="34135"/>
          <ac:spMkLst>
            <pc:docMk/>
            <pc:sldMk cId="164765998" sldId="299"/>
            <ac:spMk id="14" creationId="{BD21B406-0A47-4504-B412-CE7EEC0A55BE}"/>
          </ac:spMkLst>
        </pc:spChg>
        <pc:spChg chg="add mod">
          <ac:chgData name="Arnold, Nicholas I" userId="4b7af6bb-68eb-4e9a-88be-14c14c383941" providerId="ADAL" clId="{AA4D618F-3411-4DE9-908B-9106275FB433}" dt="2022-04-11T14:58:38.229" v="872" actId="34135"/>
          <ac:spMkLst>
            <pc:docMk/>
            <pc:sldMk cId="164765998" sldId="299"/>
            <ac:spMk id="15" creationId="{20DDF78B-646D-47BE-8223-B414C4BA09B7}"/>
          </ac:spMkLst>
        </pc:spChg>
        <pc:spChg chg="add del mod">
          <ac:chgData name="Arnold, Nicholas I" userId="4b7af6bb-68eb-4e9a-88be-14c14c383941" providerId="ADAL" clId="{AA4D618F-3411-4DE9-908B-9106275FB433}" dt="2022-04-11T14:35:02.868" v="329"/>
          <ac:spMkLst>
            <pc:docMk/>
            <pc:sldMk cId="164765998" sldId="299"/>
            <ac:spMk id="16" creationId="{42089F96-2AA7-4FEC-B946-1E77D20BE02A}"/>
          </ac:spMkLst>
        </pc:spChg>
        <pc:spChg chg="add mod">
          <ac:chgData name="Arnold, Nicholas I" userId="4b7af6bb-68eb-4e9a-88be-14c14c383941" providerId="ADAL" clId="{AA4D618F-3411-4DE9-908B-9106275FB433}" dt="2022-04-11T14:58:38.229" v="872" actId="34135"/>
          <ac:spMkLst>
            <pc:docMk/>
            <pc:sldMk cId="164765998" sldId="299"/>
            <ac:spMk id="17" creationId="{1DCE06FD-DA58-4F51-AEF3-EFADB030AE3A}"/>
          </ac:spMkLst>
        </pc:spChg>
        <pc:spChg chg="add mod">
          <ac:chgData name="Arnold, Nicholas I" userId="4b7af6bb-68eb-4e9a-88be-14c14c383941" providerId="ADAL" clId="{AA4D618F-3411-4DE9-908B-9106275FB433}" dt="2022-04-11T14:58:38.229" v="872" actId="34135"/>
          <ac:spMkLst>
            <pc:docMk/>
            <pc:sldMk cId="164765998" sldId="299"/>
            <ac:spMk id="18" creationId="{4491A5D8-BB00-40F1-8E5F-B9A97E53F593}"/>
          </ac:spMkLst>
        </pc:spChg>
        <pc:spChg chg="add mod">
          <ac:chgData name="Arnold, Nicholas I" userId="4b7af6bb-68eb-4e9a-88be-14c14c383941" providerId="ADAL" clId="{AA4D618F-3411-4DE9-908B-9106275FB433}" dt="2022-04-11T14:58:38.229" v="872" actId="34135"/>
          <ac:spMkLst>
            <pc:docMk/>
            <pc:sldMk cId="164765998" sldId="299"/>
            <ac:spMk id="19" creationId="{5195C282-F6F9-4EB8-AB7A-B704330A0CC0}"/>
          </ac:spMkLst>
        </pc:spChg>
        <pc:spChg chg="add mod">
          <ac:chgData name="Arnold, Nicholas I" userId="4b7af6bb-68eb-4e9a-88be-14c14c383941" providerId="ADAL" clId="{AA4D618F-3411-4DE9-908B-9106275FB433}" dt="2022-04-11T15:14:07.469" v="1644" actId="404"/>
          <ac:spMkLst>
            <pc:docMk/>
            <pc:sldMk cId="164765998" sldId="299"/>
            <ac:spMk id="20" creationId="{CAD4E2B9-3977-474B-9FFC-B48CC689BEFB}"/>
          </ac:spMkLst>
        </pc:spChg>
        <pc:spChg chg="add mod">
          <ac:chgData name="Arnold, Nicholas I" userId="4b7af6bb-68eb-4e9a-88be-14c14c383941" providerId="ADAL" clId="{AA4D618F-3411-4DE9-908B-9106275FB433}" dt="2022-04-11T15:13:54.784" v="1638" actId="404"/>
          <ac:spMkLst>
            <pc:docMk/>
            <pc:sldMk cId="164765998" sldId="299"/>
            <ac:spMk id="21" creationId="{1D5CB0A8-738C-473E-A16B-D8CB6869FA0C}"/>
          </ac:spMkLst>
        </pc:spChg>
        <pc:spChg chg="add mod">
          <ac:chgData name="Arnold, Nicholas I" userId="4b7af6bb-68eb-4e9a-88be-14c14c383941" providerId="ADAL" clId="{AA4D618F-3411-4DE9-908B-9106275FB433}" dt="2022-04-11T15:13:48.265" v="1635" actId="404"/>
          <ac:spMkLst>
            <pc:docMk/>
            <pc:sldMk cId="164765998" sldId="299"/>
            <ac:spMk id="22" creationId="{43D134C3-014C-4D00-838B-C13E22E4CCB8}"/>
          </ac:spMkLst>
        </pc:spChg>
        <pc:spChg chg="add mod">
          <ac:chgData name="Arnold, Nicholas I" userId="4b7af6bb-68eb-4e9a-88be-14c14c383941" providerId="ADAL" clId="{AA4D618F-3411-4DE9-908B-9106275FB433}" dt="2022-04-11T15:13:43.454" v="1632" actId="404"/>
          <ac:spMkLst>
            <pc:docMk/>
            <pc:sldMk cId="164765998" sldId="299"/>
            <ac:spMk id="23" creationId="{B63488F1-273F-49B4-8904-65C7298C2D74}"/>
          </ac:spMkLst>
        </pc:spChg>
        <pc:spChg chg="add mod">
          <ac:chgData name="Arnold, Nicholas I" userId="4b7af6bb-68eb-4e9a-88be-14c14c383941" providerId="ADAL" clId="{AA4D618F-3411-4DE9-908B-9106275FB433}" dt="2022-04-11T15:13:35.618" v="1627" actId="404"/>
          <ac:spMkLst>
            <pc:docMk/>
            <pc:sldMk cId="164765998" sldId="299"/>
            <ac:spMk id="24" creationId="{A8ADB3BA-2C41-4F8E-B21A-7906DC0F699C}"/>
          </ac:spMkLst>
        </pc:spChg>
        <pc:spChg chg="add mod">
          <ac:chgData name="Arnold, Nicholas I" userId="4b7af6bb-68eb-4e9a-88be-14c14c383941" providerId="ADAL" clId="{AA4D618F-3411-4DE9-908B-9106275FB433}" dt="2022-04-11T14:58:38.229" v="872" actId="34135"/>
          <ac:spMkLst>
            <pc:docMk/>
            <pc:sldMk cId="164765998" sldId="299"/>
            <ac:spMk id="25" creationId="{2178514B-0CE2-4776-8DDF-0EE10111E0D3}"/>
          </ac:spMkLst>
        </pc:spChg>
        <pc:spChg chg="add mod">
          <ac:chgData name="Arnold, Nicholas I" userId="4b7af6bb-68eb-4e9a-88be-14c14c383941" providerId="ADAL" clId="{AA4D618F-3411-4DE9-908B-9106275FB433}" dt="2022-04-11T15:14:01.999" v="1641" actId="404"/>
          <ac:spMkLst>
            <pc:docMk/>
            <pc:sldMk cId="164765998" sldId="299"/>
            <ac:spMk id="26" creationId="{3AD7FB49-58B9-4C1B-BE26-0BFBAAF913A1}"/>
          </ac:spMkLst>
        </pc:spChg>
        <pc:spChg chg="add mod">
          <ac:chgData name="Arnold, Nicholas I" userId="4b7af6bb-68eb-4e9a-88be-14c14c383941" providerId="ADAL" clId="{AA4D618F-3411-4DE9-908B-9106275FB433}" dt="2022-04-11T14:58:38.229" v="872" actId="34135"/>
          <ac:spMkLst>
            <pc:docMk/>
            <pc:sldMk cId="164765998" sldId="299"/>
            <ac:spMk id="27" creationId="{6C41ED23-146E-45E6-87A9-6A797E6A360A}"/>
          </ac:spMkLst>
        </pc:spChg>
        <pc:spChg chg="add mod">
          <ac:chgData name="Arnold, Nicholas I" userId="4b7af6bb-68eb-4e9a-88be-14c14c383941" providerId="ADAL" clId="{AA4D618F-3411-4DE9-908B-9106275FB433}" dt="2022-04-11T14:58:38.229" v="872" actId="34135"/>
          <ac:spMkLst>
            <pc:docMk/>
            <pc:sldMk cId="164765998" sldId="299"/>
            <ac:spMk id="28" creationId="{937AB711-C744-4CAE-941B-8899AE70AC6B}"/>
          </ac:spMkLst>
        </pc:spChg>
        <pc:spChg chg="add mod">
          <ac:chgData name="Arnold, Nicholas I" userId="4b7af6bb-68eb-4e9a-88be-14c14c383941" providerId="ADAL" clId="{AA4D618F-3411-4DE9-908B-9106275FB433}" dt="2022-04-11T14:58:38.229" v="872" actId="34135"/>
          <ac:spMkLst>
            <pc:docMk/>
            <pc:sldMk cId="164765998" sldId="299"/>
            <ac:spMk id="29" creationId="{E409256A-1BD4-4BBE-ABD0-4F18C7E29B3A}"/>
          </ac:spMkLst>
        </pc:spChg>
        <pc:spChg chg="add mod">
          <ac:chgData name="Arnold, Nicholas I" userId="4b7af6bb-68eb-4e9a-88be-14c14c383941" providerId="ADAL" clId="{AA4D618F-3411-4DE9-908B-9106275FB433}" dt="2022-04-11T14:59:01.478" v="878" actId="1076"/>
          <ac:spMkLst>
            <pc:docMk/>
            <pc:sldMk cId="164765998" sldId="299"/>
            <ac:spMk id="31" creationId="{DBA7C4F1-41A8-4EB3-B12F-D1411EB2B4EF}"/>
          </ac:spMkLst>
        </pc:spChg>
        <pc:spChg chg="add mod">
          <ac:chgData name="Arnold, Nicholas I" userId="4b7af6bb-68eb-4e9a-88be-14c14c383941" providerId="ADAL" clId="{AA4D618F-3411-4DE9-908B-9106275FB433}" dt="2022-04-11T14:59:01.478" v="878" actId="1076"/>
          <ac:spMkLst>
            <pc:docMk/>
            <pc:sldMk cId="164765998" sldId="299"/>
            <ac:spMk id="32" creationId="{604CC7A0-E70F-459A-85A9-46F04E407B88}"/>
          </ac:spMkLst>
        </pc:spChg>
        <pc:picChg chg="add mod">
          <ac:chgData name="Arnold, Nicholas I" userId="4b7af6bb-68eb-4e9a-88be-14c14c383941" providerId="ADAL" clId="{AA4D618F-3411-4DE9-908B-9106275FB433}" dt="2022-04-11T14:58:38.229" v="872" actId="34135"/>
          <ac:picMkLst>
            <pc:docMk/>
            <pc:sldMk cId="164765998" sldId="299"/>
            <ac:picMk id="5" creationId="{7865E21D-CF0E-41D3-9EB2-909B1B7864D6}"/>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E40A6B0-C911-42E3-AB54-25EE056771E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GB"/>
              <a:t>RT3D User Guide</a:t>
            </a:r>
          </a:p>
        </p:txBody>
      </p:sp>
      <p:sp>
        <p:nvSpPr>
          <p:cNvPr id="3" name="Date Placeholder 2">
            <a:extLst>
              <a:ext uri="{FF2B5EF4-FFF2-40B4-BE49-F238E27FC236}">
                <a16:creationId xmlns:a16="http://schemas.microsoft.com/office/drawing/2014/main" id="{1CA98A13-E99F-4582-9ED4-2689202683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8609C0D-64A8-4B01-9631-81FCEA203A07}" type="datetimeFigureOut">
              <a:rPr lang="en-GB" smtClean="0"/>
              <a:t>11/04/2022</a:t>
            </a:fld>
            <a:endParaRPr lang="en-GB"/>
          </a:p>
        </p:txBody>
      </p:sp>
      <p:sp>
        <p:nvSpPr>
          <p:cNvPr id="4" name="Footer Placeholder 3">
            <a:extLst>
              <a:ext uri="{FF2B5EF4-FFF2-40B4-BE49-F238E27FC236}">
                <a16:creationId xmlns:a16="http://schemas.microsoft.com/office/drawing/2014/main" id="{4037DFF4-2880-47FC-AC76-D999A3FCBD4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1F9501AD-0238-4223-A7E9-3670A3FBCF4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5123FDC-B9CF-4E7F-940F-06F985CB5500}" type="slidenum">
              <a:rPr lang="en-GB" smtClean="0"/>
              <a:t>‹#›</a:t>
            </a:fld>
            <a:endParaRPr lang="en-GB"/>
          </a:p>
        </p:txBody>
      </p:sp>
    </p:spTree>
    <p:extLst>
      <p:ext uri="{BB962C8B-B14F-4D97-AF65-F5344CB8AC3E}">
        <p14:creationId xmlns:p14="http://schemas.microsoft.com/office/powerpoint/2010/main" val="3471250562"/>
      </p:ext>
    </p:extLst>
  </p:cSld>
  <p:clrMap bg1="lt1" tx1="dk1" bg2="lt2" tx2="dk2" accent1="accent1" accent2="accent2" accent3="accent3" accent4="accent4" accent5="accent5" accent6="accent6" hlink="hlink" folHlink="folHlink"/>
  <p:hf sldNum="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GB"/>
              <a:t>RT3D User Guide</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E55C00-620F-440B-8590-206E7AF3E8D1}" type="datetimeFigureOut">
              <a:rPr lang="en-GB" smtClean="0"/>
              <a:t>11/04/2022</a:t>
            </a:fld>
            <a:endParaRPr lang="en-GB"/>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B8B0B-9D60-437D-992A-46795F4F2201}" type="slidenum">
              <a:rPr lang="en-GB" smtClean="0"/>
              <a:t>‹#›</a:t>
            </a:fld>
            <a:endParaRPr lang="en-GB"/>
          </a:p>
        </p:txBody>
      </p:sp>
    </p:spTree>
    <p:extLst>
      <p:ext uri="{BB962C8B-B14F-4D97-AF65-F5344CB8AC3E}">
        <p14:creationId xmlns:p14="http://schemas.microsoft.com/office/powerpoint/2010/main" val="3061112612"/>
      </p:ext>
    </p:extLst>
  </p:cSld>
  <p:clrMap bg1="lt1" tx1="dk1" bg2="lt2" tx2="dk2" accent1="accent1" accent2="accent2" accent3="accent3" accent4="accent4" accent5="accent5" accent6="accent6" hlink="hlink" folHlink="folHlink"/>
  <p:hf sldNum="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20090" y="2095078"/>
            <a:ext cx="8161020" cy="4456853"/>
          </a:xfrm>
        </p:spPr>
        <p:txBody>
          <a:bodyPr anchor="b"/>
          <a:lstStyle>
            <a:lvl1pPr algn="ctr">
              <a:defRPr sz="6300"/>
            </a:lvl1pPr>
          </a:lstStyle>
          <a:p>
            <a:r>
              <a:rPr lang="en-US"/>
              <a:t>Click to edit Master title style</a:t>
            </a:r>
            <a:endParaRPr lang="en-US" dirty="0"/>
          </a:p>
        </p:txBody>
      </p:sp>
      <p:sp>
        <p:nvSpPr>
          <p:cNvPr id="3" name="Subtitle 2"/>
          <p:cNvSpPr>
            <a:spLocks noGrp="1"/>
          </p:cNvSpPr>
          <p:nvPr>
            <p:ph type="subTitle" idx="1"/>
          </p:nvPr>
        </p:nvSpPr>
        <p:spPr>
          <a:xfrm>
            <a:off x="1200150" y="6723804"/>
            <a:ext cx="7200900" cy="3090756"/>
          </a:xfrm>
        </p:spPr>
        <p:txBody>
          <a:bodyPr/>
          <a:lstStyle>
            <a:lvl1pPr marL="0" indent="0" algn="ctr">
              <a:buNone/>
              <a:defRPr sz="252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B66D558-EAEC-43CC-AF59-BF6DD6323A30}" type="datetime1">
              <a:rPr lang="en-GB" smtClean="0"/>
              <a:t>11/04/2022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F093BA9-0A80-48C4-A5FD-33B13009F596}" type="slidenum">
              <a:rPr lang="en-GB" smtClean="0"/>
              <a:t>‹#›</a:t>
            </a:fld>
            <a:endParaRPr lang="en-GB"/>
          </a:p>
        </p:txBody>
      </p:sp>
    </p:spTree>
    <p:extLst>
      <p:ext uri="{BB962C8B-B14F-4D97-AF65-F5344CB8AC3E}">
        <p14:creationId xmlns:p14="http://schemas.microsoft.com/office/powerpoint/2010/main" val="2456126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798552-5A55-4BE4-A5CC-17F8CE874095}" type="datetime1">
              <a:rPr lang="en-GB" smtClean="0"/>
              <a:t>11/04/2022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F093BA9-0A80-48C4-A5FD-33B13009F596}" type="slidenum">
              <a:rPr lang="en-GB" smtClean="0"/>
              <a:t>‹#›</a:t>
            </a:fld>
            <a:endParaRPr lang="en-GB"/>
          </a:p>
        </p:txBody>
      </p:sp>
    </p:spTree>
    <p:extLst>
      <p:ext uri="{BB962C8B-B14F-4D97-AF65-F5344CB8AC3E}">
        <p14:creationId xmlns:p14="http://schemas.microsoft.com/office/powerpoint/2010/main" val="5109730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59" y="681567"/>
            <a:ext cx="2070259" cy="1084876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60083" y="681567"/>
            <a:ext cx="6090761" cy="108487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023CB2-A19D-4412-90C3-8722B7AAEFCC}" type="datetime1">
              <a:rPr lang="en-GB" smtClean="0"/>
              <a:t>11/04/2022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F093BA9-0A80-48C4-A5FD-33B13009F596}" type="slidenum">
              <a:rPr lang="en-GB" smtClean="0"/>
              <a:t>‹#›</a:t>
            </a:fld>
            <a:endParaRPr lang="en-GB"/>
          </a:p>
        </p:txBody>
      </p:sp>
    </p:spTree>
    <p:extLst>
      <p:ext uri="{BB962C8B-B14F-4D97-AF65-F5344CB8AC3E}">
        <p14:creationId xmlns:p14="http://schemas.microsoft.com/office/powerpoint/2010/main" val="3680743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E3BB6C0-71C6-4C5D-AB48-F2B27F18AE8A}" type="datetime1">
              <a:rPr lang="en-GB" smtClean="0"/>
              <a:t>11/04/2022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F093BA9-0A80-48C4-A5FD-33B13009F596}" type="slidenum">
              <a:rPr lang="en-GB" smtClean="0"/>
              <a:t>‹#›</a:t>
            </a:fld>
            <a:endParaRPr lang="en-GB"/>
          </a:p>
        </p:txBody>
      </p:sp>
    </p:spTree>
    <p:extLst>
      <p:ext uri="{BB962C8B-B14F-4D97-AF65-F5344CB8AC3E}">
        <p14:creationId xmlns:p14="http://schemas.microsoft.com/office/powerpoint/2010/main" val="2881843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55082" y="3191514"/>
            <a:ext cx="8281035" cy="5325109"/>
          </a:xfrm>
        </p:spPr>
        <p:txBody>
          <a:bodyPr anchor="b"/>
          <a:lstStyle>
            <a:lvl1pPr>
              <a:defRPr sz="6300"/>
            </a:lvl1pPr>
          </a:lstStyle>
          <a:p>
            <a:r>
              <a:rPr lang="en-US"/>
              <a:t>Click to edit Master title style</a:t>
            </a:r>
            <a:endParaRPr lang="en-US" dirty="0"/>
          </a:p>
        </p:txBody>
      </p:sp>
      <p:sp>
        <p:nvSpPr>
          <p:cNvPr id="3" name="Text Placeholder 2"/>
          <p:cNvSpPr>
            <a:spLocks noGrp="1"/>
          </p:cNvSpPr>
          <p:nvPr>
            <p:ph type="body" idx="1"/>
          </p:nvPr>
        </p:nvSpPr>
        <p:spPr>
          <a:xfrm>
            <a:off x="655082" y="8567000"/>
            <a:ext cx="8281035" cy="2800349"/>
          </a:xfrm>
        </p:spPr>
        <p:txBody>
          <a:bodyPr/>
          <a:lstStyle>
            <a:lvl1pPr marL="0" indent="0">
              <a:buNone/>
              <a:defRPr sz="2520">
                <a:solidFill>
                  <a:schemeClr val="tx1"/>
                </a:solidFill>
              </a:defRPr>
            </a:lvl1pPr>
            <a:lvl2pPr marL="480060" indent="0">
              <a:buNone/>
              <a:defRPr sz="2100">
                <a:solidFill>
                  <a:schemeClr val="tx1">
                    <a:tint val="75000"/>
                  </a:schemeClr>
                </a:solidFill>
              </a:defRPr>
            </a:lvl2pPr>
            <a:lvl3pPr marL="960120" indent="0">
              <a:buNone/>
              <a:defRPr sz="1890">
                <a:solidFill>
                  <a:schemeClr val="tx1">
                    <a:tint val="75000"/>
                  </a:schemeClr>
                </a:solidFill>
              </a:defRPr>
            </a:lvl3pPr>
            <a:lvl4pPr marL="1440180" indent="0">
              <a:buNone/>
              <a:defRPr sz="1680">
                <a:solidFill>
                  <a:schemeClr val="tx1">
                    <a:tint val="75000"/>
                  </a:schemeClr>
                </a:solidFill>
              </a:defRPr>
            </a:lvl4pPr>
            <a:lvl5pPr marL="1920240" indent="0">
              <a:buNone/>
              <a:defRPr sz="1680">
                <a:solidFill>
                  <a:schemeClr val="tx1">
                    <a:tint val="75000"/>
                  </a:schemeClr>
                </a:solidFill>
              </a:defRPr>
            </a:lvl5pPr>
            <a:lvl6pPr marL="2400300" indent="0">
              <a:buNone/>
              <a:defRPr sz="1680">
                <a:solidFill>
                  <a:schemeClr val="tx1">
                    <a:tint val="75000"/>
                  </a:schemeClr>
                </a:solidFill>
              </a:defRPr>
            </a:lvl6pPr>
            <a:lvl7pPr marL="2880360" indent="0">
              <a:buNone/>
              <a:defRPr sz="1680">
                <a:solidFill>
                  <a:schemeClr val="tx1">
                    <a:tint val="75000"/>
                  </a:schemeClr>
                </a:solidFill>
              </a:defRPr>
            </a:lvl7pPr>
            <a:lvl8pPr marL="3360420" indent="0">
              <a:buNone/>
              <a:defRPr sz="1680">
                <a:solidFill>
                  <a:schemeClr val="tx1">
                    <a:tint val="75000"/>
                  </a:schemeClr>
                </a:solidFill>
              </a:defRPr>
            </a:lvl8pPr>
            <a:lvl9pPr marL="384048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4EB833-B280-4F61-A2FA-1EC28E8997DC}" type="datetime1">
              <a:rPr lang="en-GB" smtClean="0"/>
              <a:t>11/04/2022</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5F093BA9-0A80-48C4-A5FD-33B13009F596}" type="slidenum">
              <a:rPr lang="en-GB" smtClean="0"/>
              <a:t>‹#›</a:t>
            </a:fld>
            <a:endParaRPr lang="en-GB"/>
          </a:p>
        </p:txBody>
      </p:sp>
    </p:spTree>
    <p:extLst>
      <p:ext uri="{BB962C8B-B14F-4D97-AF65-F5344CB8AC3E}">
        <p14:creationId xmlns:p14="http://schemas.microsoft.com/office/powerpoint/2010/main" val="36863113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60083" y="3407833"/>
            <a:ext cx="4080510" cy="81224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60608" y="3407833"/>
            <a:ext cx="4080510" cy="81224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AAF88C-012D-4BA3-9226-59E982A0786D}" type="datetime1">
              <a:rPr lang="en-GB" smtClean="0"/>
              <a:t>11/04/2022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F093BA9-0A80-48C4-A5FD-33B13009F596}" type="slidenum">
              <a:rPr lang="en-GB" smtClean="0"/>
              <a:t>‹#›</a:t>
            </a:fld>
            <a:endParaRPr lang="en-GB"/>
          </a:p>
        </p:txBody>
      </p:sp>
    </p:spTree>
    <p:extLst>
      <p:ext uri="{BB962C8B-B14F-4D97-AF65-F5344CB8AC3E}">
        <p14:creationId xmlns:p14="http://schemas.microsoft.com/office/powerpoint/2010/main" val="3304885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61333" y="681570"/>
            <a:ext cx="8281035" cy="2474384"/>
          </a:xfrm>
        </p:spPr>
        <p:txBody>
          <a:bodyPr/>
          <a:lstStyle/>
          <a:p>
            <a:r>
              <a:rPr lang="en-US"/>
              <a:t>Click to edit Master title style</a:t>
            </a:r>
            <a:endParaRPr lang="en-US" dirty="0"/>
          </a:p>
        </p:txBody>
      </p:sp>
      <p:sp>
        <p:nvSpPr>
          <p:cNvPr id="3" name="Text Placeholder 2"/>
          <p:cNvSpPr>
            <a:spLocks noGrp="1"/>
          </p:cNvSpPr>
          <p:nvPr>
            <p:ph type="body" idx="1"/>
          </p:nvPr>
        </p:nvSpPr>
        <p:spPr>
          <a:xfrm>
            <a:off x="661334" y="3138171"/>
            <a:ext cx="4061757"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a:t>Click to edit Master text styles</a:t>
            </a:r>
          </a:p>
        </p:txBody>
      </p:sp>
      <p:sp>
        <p:nvSpPr>
          <p:cNvPr id="4" name="Content Placeholder 3"/>
          <p:cNvSpPr>
            <a:spLocks noGrp="1"/>
          </p:cNvSpPr>
          <p:nvPr>
            <p:ph sz="half" idx="2"/>
          </p:nvPr>
        </p:nvSpPr>
        <p:spPr>
          <a:xfrm>
            <a:off x="661334" y="4676140"/>
            <a:ext cx="4061757" cy="68778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60608" y="3138171"/>
            <a:ext cx="4081761"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a:t>Click to edit Master text styles</a:t>
            </a:r>
          </a:p>
        </p:txBody>
      </p:sp>
      <p:sp>
        <p:nvSpPr>
          <p:cNvPr id="6" name="Content Placeholder 5"/>
          <p:cNvSpPr>
            <a:spLocks noGrp="1"/>
          </p:cNvSpPr>
          <p:nvPr>
            <p:ph sz="quarter" idx="4"/>
          </p:nvPr>
        </p:nvSpPr>
        <p:spPr>
          <a:xfrm>
            <a:off x="4860608" y="4676140"/>
            <a:ext cx="4081761" cy="68778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BC779E-329D-4A83-8272-5D9480476781}" type="datetime1">
              <a:rPr lang="en-GB" smtClean="0"/>
              <a:t>11/04/2022</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5F093BA9-0A80-48C4-A5FD-33B13009F596}" type="slidenum">
              <a:rPr lang="en-GB" smtClean="0"/>
              <a:t>‹#›</a:t>
            </a:fld>
            <a:endParaRPr lang="en-GB"/>
          </a:p>
        </p:txBody>
      </p:sp>
    </p:spTree>
    <p:extLst>
      <p:ext uri="{BB962C8B-B14F-4D97-AF65-F5344CB8AC3E}">
        <p14:creationId xmlns:p14="http://schemas.microsoft.com/office/powerpoint/2010/main" val="3426837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C94978-922D-432C-BE49-C590CDE4A009}" type="datetime1">
              <a:rPr lang="en-GB" smtClean="0"/>
              <a:t>11/04/2022</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5F093BA9-0A80-48C4-A5FD-33B13009F596}" type="slidenum">
              <a:rPr lang="en-GB" smtClean="0"/>
              <a:t>‹#›</a:t>
            </a:fld>
            <a:endParaRPr lang="en-GB"/>
          </a:p>
        </p:txBody>
      </p:sp>
    </p:spTree>
    <p:extLst>
      <p:ext uri="{BB962C8B-B14F-4D97-AF65-F5344CB8AC3E}">
        <p14:creationId xmlns:p14="http://schemas.microsoft.com/office/powerpoint/2010/main" val="14476289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D0C250-B4C6-412F-B05C-A371EB320A3F}" type="datetime1">
              <a:rPr lang="en-GB" smtClean="0"/>
              <a:t>11/04/2022</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5F093BA9-0A80-48C4-A5FD-33B13009F596}" type="slidenum">
              <a:rPr lang="en-GB" smtClean="0"/>
              <a:t>‹#›</a:t>
            </a:fld>
            <a:endParaRPr lang="en-GB"/>
          </a:p>
        </p:txBody>
      </p:sp>
    </p:spTree>
    <p:extLst>
      <p:ext uri="{BB962C8B-B14F-4D97-AF65-F5344CB8AC3E}">
        <p14:creationId xmlns:p14="http://schemas.microsoft.com/office/powerpoint/2010/main" val="2489227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a:t>Click to edit Master title style</a:t>
            </a:r>
            <a:endParaRPr lang="en-US" dirty="0"/>
          </a:p>
        </p:txBody>
      </p:sp>
      <p:sp>
        <p:nvSpPr>
          <p:cNvPr id="3" name="Content Placeholder 2"/>
          <p:cNvSpPr>
            <a:spLocks noGrp="1"/>
          </p:cNvSpPr>
          <p:nvPr>
            <p:ph idx="1"/>
          </p:nvPr>
        </p:nvSpPr>
        <p:spPr>
          <a:xfrm>
            <a:off x="4081760" y="1843196"/>
            <a:ext cx="4860608" cy="9097433"/>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a:t>Click to edit Master text styles</a:t>
            </a:r>
          </a:p>
        </p:txBody>
      </p:sp>
      <p:sp>
        <p:nvSpPr>
          <p:cNvPr id="5" name="Date Placeholder 4"/>
          <p:cNvSpPr>
            <a:spLocks noGrp="1"/>
          </p:cNvSpPr>
          <p:nvPr>
            <p:ph type="dt" sz="half" idx="10"/>
          </p:nvPr>
        </p:nvSpPr>
        <p:spPr/>
        <p:txBody>
          <a:bodyPr/>
          <a:lstStyle/>
          <a:p>
            <a:fld id="{1B7D4324-D519-4410-8746-48B26E71F4DF}" type="datetime1">
              <a:rPr lang="en-GB" smtClean="0"/>
              <a:t>11/04/2022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F093BA9-0A80-48C4-A5FD-33B13009F596}" type="slidenum">
              <a:rPr lang="en-GB" smtClean="0"/>
              <a:t>‹#›</a:t>
            </a:fld>
            <a:endParaRPr lang="en-GB"/>
          </a:p>
        </p:txBody>
      </p:sp>
    </p:spTree>
    <p:extLst>
      <p:ext uri="{BB962C8B-B14F-4D97-AF65-F5344CB8AC3E}">
        <p14:creationId xmlns:p14="http://schemas.microsoft.com/office/powerpoint/2010/main" val="807647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4081760" y="1843196"/>
            <a:ext cx="4860608" cy="9097433"/>
          </a:xfrm>
        </p:spPr>
        <p:txBody>
          <a:bodyPr anchor="t"/>
          <a:lstStyle>
            <a:lvl1pPr marL="0" indent="0">
              <a:buNone/>
              <a:defRPr sz="3360"/>
            </a:lvl1pPr>
            <a:lvl2pPr marL="480060" indent="0">
              <a:buNone/>
              <a:defRPr sz="2940"/>
            </a:lvl2pPr>
            <a:lvl3pPr marL="960120" indent="0">
              <a:buNone/>
              <a:defRPr sz="2520"/>
            </a:lvl3pPr>
            <a:lvl4pPr marL="1440180" indent="0">
              <a:buNone/>
              <a:defRPr sz="2100"/>
            </a:lvl4pPr>
            <a:lvl5pPr marL="1920240" indent="0">
              <a:buNone/>
              <a:defRPr sz="2100"/>
            </a:lvl5pPr>
            <a:lvl6pPr marL="2400300" indent="0">
              <a:buNone/>
              <a:defRPr sz="2100"/>
            </a:lvl6pPr>
            <a:lvl7pPr marL="2880360" indent="0">
              <a:buNone/>
              <a:defRPr sz="2100"/>
            </a:lvl7pPr>
            <a:lvl8pPr marL="3360420" indent="0">
              <a:buNone/>
              <a:defRPr sz="2100"/>
            </a:lvl8pPr>
            <a:lvl9pPr marL="3840480" indent="0">
              <a:buNone/>
              <a:defRPr sz="2100"/>
            </a:lvl9pPr>
          </a:lstStyle>
          <a:p>
            <a:r>
              <a:rPr lang="en-US"/>
              <a:t>Click icon to add picture</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a:t>Click to edit Master text styles</a:t>
            </a:r>
          </a:p>
        </p:txBody>
      </p:sp>
      <p:sp>
        <p:nvSpPr>
          <p:cNvPr id="5" name="Date Placeholder 4"/>
          <p:cNvSpPr>
            <a:spLocks noGrp="1"/>
          </p:cNvSpPr>
          <p:nvPr>
            <p:ph type="dt" sz="half" idx="10"/>
          </p:nvPr>
        </p:nvSpPr>
        <p:spPr/>
        <p:txBody>
          <a:bodyPr/>
          <a:lstStyle/>
          <a:p>
            <a:fld id="{0354C839-F93A-488C-8FB1-2BBBED3ABA2A}" type="datetime1">
              <a:rPr lang="en-GB" smtClean="0"/>
              <a:t>11/04/2022</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5F093BA9-0A80-48C4-A5FD-33B13009F596}" type="slidenum">
              <a:rPr lang="en-GB" smtClean="0"/>
              <a:t>‹#›</a:t>
            </a:fld>
            <a:endParaRPr lang="en-GB"/>
          </a:p>
        </p:txBody>
      </p:sp>
    </p:spTree>
    <p:extLst>
      <p:ext uri="{BB962C8B-B14F-4D97-AF65-F5344CB8AC3E}">
        <p14:creationId xmlns:p14="http://schemas.microsoft.com/office/powerpoint/2010/main" val="38714516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083" y="681570"/>
            <a:ext cx="8281035" cy="24743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60083" y="3407833"/>
            <a:ext cx="8281035" cy="81224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60083" y="11865189"/>
            <a:ext cx="2160270" cy="681567"/>
          </a:xfrm>
          <a:prstGeom prst="rect">
            <a:avLst/>
          </a:prstGeom>
        </p:spPr>
        <p:txBody>
          <a:bodyPr vert="horz" lIns="91440" tIns="45720" rIns="91440" bIns="45720" rtlCol="0" anchor="ctr"/>
          <a:lstStyle>
            <a:lvl1pPr algn="l">
              <a:defRPr sz="1260">
                <a:solidFill>
                  <a:schemeClr val="tx1">
                    <a:tint val="75000"/>
                  </a:schemeClr>
                </a:solidFill>
              </a:defRPr>
            </a:lvl1pPr>
          </a:lstStyle>
          <a:p>
            <a:fld id="{6F1B6A8B-6E98-4530-8D80-3AFBC3C54FD8}" type="datetime1">
              <a:rPr lang="en-GB" smtClean="0"/>
              <a:t>11/04/2022</a:t>
            </a:fld>
            <a:endParaRPr lang="en-GB"/>
          </a:p>
        </p:txBody>
      </p:sp>
      <p:sp>
        <p:nvSpPr>
          <p:cNvPr id="5" name="Footer Placeholder 4"/>
          <p:cNvSpPr>
            <a:spLocks noGrp="1"/>
          </p:cNvSpPr>
          <p:nvPr>
            <p:ph type="ftr" sz="quarter" idx="3"/>
          </p:nvPr>
        </p:nvSpPr>
        <p:spPr>
          <a:xfrm>
            <a:off x="3180398" y="11865189"/>
            <a:ext cx="3240405" cy="681567"/>
          </a:xfrm>
          <a:prstGeom prst="rect">
            <a:avLst/>
          </a:prstGeom>
        </p:spPr>
        <p:txBody>
          <a:bodyPr vert="horz" lIns="91440" tIns="45720" rIns="91440" bIns="45720" rtlCol="0" anchor="ctr"/>
          <a:lstStyle>
            <a:lvl1pPr algn="ctr">
              <a:defRPr sz="126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780848" y="11865189"/>
            <a:ext cx="2160270" cy="681567"/>
          </a:xfrm>
          <a:prstGeom prst="rect">
            <a:avLst/>
          </a:prstGeom>
        </p:spPr>
        <p:txBody>
          <a:bodyPr vert="horz" lIns="91440" tIns="45720" rIns="91440" bIns="45720" rtlCol="0" anchor="ctr"/>
          <a:lstStyle>
            <a:lvl1pPr algn="r">
              <a:defRPr sz="1260">
                <a:solidFill>
                  <a:schemeClr val="tx1">
                    <a:tint val="75000"/>
                  </a:schemeClr>
                </a:solidFill>
              </a:defRPr>
            </a:lvl1pPr>
          </a:lstStyle>
          <a:p>
            <a:fld id="{5F093BA9-0A80-48C4-A5FD-33B13009F596}" type="slidenum">
              <a:rPr lang="en-GB" smtClean="0"/>
              <a:t>‹#›</a:t>
            </a:fld>
            <a:endParaRPr lang="en-GB"/>
          </a:p>
        </p:txBody>
      </p:sp>
    </p:spTree>
    <p:extLst>
      <p:ext uri="{BB962C8B-B14F-4D97-AF65-F5344CB8AC3E}">
        <p14:creationId xmlns:p14="http://schemas.microsoft.com/office/powerpoint/2010/main" val="234423339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0A8E5-07D6-4DCD-B655-B13ECE5254F8}"/>
              </a:ext>
            </a:extLst>
          </p:cNvPr>
          <p:cNvSpPr>
            <a:spLocks noGrp="1"/>
          </p:cNvSpPr>
          <p:nvPr>
            <p:ph type="title"/>
          </p:nvPr>
        </p:nvSpPr>
        <p:spPr/>
        <p:txBody>
          <a:bodyPr/>
          <a:lstStyle/>
          <a:p>
            <a:r>
              <a:rPr lang="en-GB" dirty="0"/>
              <a:t>RT3D User Guide: UI Components</a:t>
            </a:r>
          </a:p>
        </p:txBody>
      </p:sp>
      <p:sp>
        <p:nvSpPr>
          <p:cNvPr id="3" name="Content Placeholder 2">
            <a:extLst>
              <a:ext uri="{FF2B5EF4-FFF2-40B4-BE49-F238E27FC236}">
                <a16:creationId xmlns:a16="http://schemas.microsoft.com/office/drawing/2014/main" id="{443F37A0-95CA-4E33-9DC6-F7A4E6406838}"/>
              </a:ext>
            </a:extLst>
          </p:cNvPr>
          <p:cNvSpPr>
            <a:spLocks noGrp="1"/>
          </p:cNvSpPr>
          <p:nvPr>
            <p:ph sz="half" idx="1"/>
          </p:nvPr>
        </p:nvSpPr>
        <p:spPr>
          <a:xfrm>
            <a:off x="631532" y="2617849"/>
            <a:ext cx="3707591" cy="3443990"/>
          </a:xfrm>
        </p:spPr>
        <p:txBody>
          <a:bodyPr>
            <a:normAutofit fontScale="25000" lnSpcReduction="20000"/>
          </a:bodyPr>
          <a:lstStyle/>
          <a:p>
            <a:pPr marL="405051" indent="-405051">
              <a:buFont typeface="+mj-lt"/>
              <a:buAutoNum type="arabicPeriod"/>
            </a:pPr>
            <a:r>
              <a:rPr lang="en-GB" dirty="0"/>
              <a:t>File Menu</a:t>
            </a:r>
          </a:p>
          <a:p>
            <a:pPr marL="405051" indent="-405051">
              <a:buFont typeface="+mj-lt"/>
              <a:buAutoNum type="arabicPeriod"/>
            </a:pPr>
            <a:r>
              <a:rPr lang="en-GB" dirty="0"/>
              <a:t>Edit Menu</a:t>
            </a:r>
          </a:p>
          <a:p>
            <a:pPr marL="405051" indent="-405051">
              <a:buFont typeface="+mj-lt"/>
              <a:buAutoNum type="arabicPeriod"/>
            </a:pPr>
            <a:r>
              <a:rPr lang="en-GB" dirty="0"/>
              <a:t>View Menu</a:t>
            </a:r>
          </a:p>
          <a:p>
            <a:pPr marL="405051" indent="-405051">
              <a:buFont typeface="+mj-lt"/>
              <a:buAutoNum type="arabicPeriod"/>
            </a:pPr>
            <a:r>
              <a:rPr lang="en-GB" dirty="0"/>
              <a:t>Tools Menu</a:t>
            </a:r>
          </a:p>
          <a:p>
            <a:pPr marL="405051" indent="-405051">
              <a:buFont typeface="+mj-lt"/>
              <a:buAutoNum type="arabicPeriod"/>
            </a:pPr>
            <a:r>
              <a:rPr lang="en-GB" dirty="0"/>
              <a:t>Tiger Directory View</a:t>
            </a:r>
          </a:p>
          <a:p>
            <a:pPr marL="405051" indent="-405051">
              <a:buFont typeface="+mj-lt"/>
              <a:buAutoNum type="arabicPeriod"/>
            </a:pPr>
            <a:r>
              <a:rPr lang="en-GB" dirty="0"/>
              <a:t>Project View Tab</a:t>
            </a:r>
          </a:p>
          <a:p>
            <a:pPr marL="405051" indent="-405051">
              <a:buFont typeface="+mj-lt"/>
              <a:buAutoNum type="arabicPeriod"/>
            </a:pPr>
            <a:r>
              <a:rPr lang="en-GB" dirty="0"/>
              <a:t>DEM Generation View Tab</a:t>
            </a:r>
          </a:p>
          <a:p>
            <a:pPr marL="405051" indent="-405051">
              <a:buFont typeface="+mj-lt"/>
              <a:buAutoNum type="arabicPeriod"/>
            </a:pPr>
            <a:r>
              <a:rPr lang="en-GB" dirty="0"/>
              <a:t>Image Watchdog: Folder</a:t>
            </a:r>
          </a:p>
          <a:p>
            <a:pPr marL="405051" indent="-405051">
              <a:buFont typeface="+mj-lt"/>
              <a:buAutoNum type="arabicPeriod"/>
            </a:pPr>
            <a:r>
              <a:rPr lang="en-GB" dirty="0"/>
              <a:t>Image Watchdog: Connect to Camera</a:t>
            </a:r>
          </a:p>
          <a:p>
            <a:pPr marL="405051" indent="-405051">
              <a:buFont typeface="+mj-lt"/>
              <a:buAutoNum type="arabicPeriod"/>
            </a:pPr>
            <a:r>
              <a:rPr lang="en-GB" dirty="0"/>
              <a:t>Profile Overview dock</a:t>
            </a:r>
          </a:p>
          <a:p>
            <a:pPr marL="405051" indent="-405051">
              <a:buFont typeface="+mj-lt"/>
              <a:buAutoNum type="arabicPeriod"/>
            </a:pPr>
            <a:r>
              <a:rPr lang="en-GB" dirty="0"/>
              <a:t>Profiles dock</a:t>
            </a:r>
          </a:p>
          <a:p>
            <a:pPr marL="405051" indent="-405051">
              <a:buFont typeface="+mj-lt"/>
              <a:buAutoNum type="arabicPeriod"/>
            </a:pPr>
            <a:r>
              <a:rPr lang="en-GB" dirty="0"/>
              <a:t>Aircraft Profile Tab</a:t>
            </a:r>
          </a:p>
          <a:p>
            <a:pPr marL="405051" indent="-405051">
              <a:buFont typeface="+mj-lt"/>
              <a:buAutoNum type="arabicPeriod"/>
            </a:pPr>
            <a:r>
              <a:rPr lang="en-GB" dirty="0"/>
              <a:t>Camera Profile Tab</a:t>
            </a:r>
          </a:p>
          <a:p>
            <a:pPr marL="405051" indent="-405051">
              <a:buFont typeface="+mj-lt"/>
              <a:buAutoNum type="arabicPeriod"/>
            </a:pPr>
            <a:r>
              <a:rPr lang="en-GB" dirty="0"/>
              <a:t>Lens Profile Tab</a:t>
            </a:r>
          </a:p>
          <a:p>
            <a:pPr marL="405051" indent="-405051">
              <a:buFont typeface="+mj-lt"/>
              <a:buAutoNum type="arabicPeriod"/>
            </a:pPr>
            <a:r>
              <a:rPr lang="en-GB" dirty="0"/>
              <a:t>Event Log</a:t>
            </a:r>
          </a:p>
          <a:p>
            <a:pPr marL="405051" indent="-405051">
              <a:buFont typeface="+mj-lt"/>
              <a:buAutoNum type="arabicPeriod"/>
            </a:pPr>
            <a:r>
              <a:rPr lang="en-GB" dirty="0"/>
              <a:t>Launch DEM Generation</a:t>
            </a:r>
          </a:p>
          <a:p>
            <a:pPr marL="405051" indent="-405051">
              <a:buFont typeface="+mj-lt"/>
              <a:buAutoNum type="arabicPeriod"/>
            </a:pPr>
            <a:r>
              <a:rPr lang="en-GB" dirty="0"/>
              <a:t>Launch </a:t>
            </a:r>
            <a:r>
              <a:rPr lang="en-GB" dirty="0" err="1"/>
              <a:t>Waypointer</a:t>
            </a:r>
            <a:r>
              <a:rPr lang="en-GB" dirty="0"/>
              <a:t> Navigation</a:t>
            </a:r>
          </a:p>
        </p:txBody>
      </p:sp>
      <p:pic>
        <p:nvPicPr>
          <p:cNvPr id="5" name="Content Placeholder 4">
            <a:extLst>
              <a:ext uri="{FF2B5EF4-FFF2-40B4-BE49-F238E27FC236}">
                <a16:creationId xmlns:a16="http://schemas.microsoft.com/office/drawing/2014/main" id="{7865E21D-CF0E-41D3-9EB2-909B1B7864D6}"/>
              </a:ext>
            </a:extLst>
          </p:cNvPr>
          <p:cNvPicPr>
            <a:picLocks noGrp="1" noRot="1" noChangeAspect="1" noMove="1" noResize="1" noEditPoints="1" noAdjustHandles="1" noChangeArrowheads="1" noChangeShapeType="1" noCrop="1"/>
          </p:cNvPicPr>
          <p:nvPr>
            <p:ph sz="half" idx="2"/>
          </p:nvPr>
        </p:nvPicPr>
        <p:blipFill>
          <a:blip r:embed="rId2"/>
          <a:stretch>
            <a:fillRect/>
          </a:stretch>
        </p:blipFill>
        <p:spPr>
          <a:xfrm>
            <a:off x="4714652" y="2617849"/>
            <a:ext cx="3993666" cy="3426679"/>
          </a:xfrm>
          <a:prstGeom prst="rect">
            <a:avLst/>
          </a:prstGeom>
        </p:spPr>
      </p:pic>
      <p:sp>
        <p:nvSpPr>
          <p:cNvPr id="7" name="TextBox 6">
            <a:extLst>
              <a:ext uri="{FF2B5EF4-FFF2-40B4-BE49-F238E27FC236}">
                <a16:creationId xmlns:a16="http://schemas.microsoft.com/office/drawing/2014/main" id="{82BF1EEF-1A48-44D8-9E3F-AB7534FDE549}"/>
              </a:ext>
            </a:extLst>
          </p:cNvPr>
          <p:cNvSpPr txBox="1">
            <a:spLocks noGrp="1" noRot="1" noMove="1" noResize="1" noEditPoints="1" noAdjustHandles="1" noChangeArrowheads="1" noChangeShapeType="1"/>
          </p:cNvSpPr>
          <p:nvPr/>
        </p:nvSpPr>
        <p:spPr>
          <a:xfrm>
            <a:off x="4766798" y="2664800"/>
            <a:ext cx="213360" cy="237757"/>
          </a:xfrm>
          <a:prstGeom prst="rect">
            <a:avLst/>
          </a:prstGeom>
          <a:noFill/>
          <a:ln>
            <a:noFill/>
          </a:ln>
        </p:spPr>
        <p:txBody>
          <a:bodyPr wrap="square" rtlCol="0">
            <a:spAutoFit/>
          </a:bodyPr>
          <a:lstStyle/>
          <a:p>
            <a:r>
              <a:rPr lang="en-GB" sz="945" dirty="0">
                <a:solidFill>
                  <a:schemeClr val="accent2">
                    <a:lumMod val="75000"/>
                  </a:schemeClr>
                </a:solidFill>
                <a:effectLst>
                  <a:outerShdw blurRad="38100" dist="38100" dir="2700000" algn="tl">
                    <a:srgbClr val="000000">
                      <a:alpha val="43137"/>
                    </a:srgbClr>
                  </a:outerShdw>
                </a:effectLst>
              </a:rPr>
              <a:t>1</a:t>
            </a:r>
            <a:endParaRPr lang="en-GB" sz="1418" dirty="0">
              <a:solidFill>
                <a:schemeClr val="accent2">
                  <a:lumMod val="75000"/>
                </a:schemeClr>
              </a:solidFill>
              <a:effectLst>
                <a:outerShdw blurRad="38100" dist="38100" dir="2700000" algn="tl">
                  <a:srgbClr val="000000">
                    <a:alpha val="43137"/>
                  </a:srgbClr>
                </a:outerShdw>
              </a:effectLst>
            </a:endParaRPr>
          </a:p>
        </p:txBody>
      </p:sp>
      <p:sp>
        <p:nvSpPr>
          <p:cNvPr id="8" name="TextBox 7">
            <a:extLst>
              <a:ext uri="{FF2B5EF4-FFF2-40B4-BE49-F238E27FC236}">
                <a16:creationId xmlns:a16="http://schemas.microsoft.com/office/drawing/2014/main" id="{E6DCD87D-E377-423A-8ADD-25003361F18F}"/>
              </a:ext>
            </a:extLst>
          </p:cNvPr>
          <p:cNvSpPr txBox="1">
            <a:spLocks noGrp="1" noRot="1" noMove="1" noResize="1" noEditPoints="1" noAdjustHandles="1" noChangeArrowheads="1" noChangeShapeType="1"/>
          </p:cNvSpPr>
          <p:nvPr/>
        </p:nvSpPr>
        <p:spPr>
          <a:xfrm>
            <a:off x="4946820" y="2664800"/>
            <a:ext cx="213360" cy="237757"/>
          </a:xfrm>
          <a:prstGeom prst="rect">
            <a:avLst/>
          </a:prstGeom>
          <a:noFill/>
          <a:ln>
            <a:noFill/>
          </a:ln>
        </p:spPr>
        <p:txBody>
          <a:bodyPr wrap="square" rtlCol="0">
            <a:spAutoFit/>
          </a:bodyPr>
          <a:lstStyle/>
          <a:p>
            <a:r>
              <a:rPr lang="en-GB" sz="945" dirty="0">
                <a:solidFill>
                  <a:schemeClr val="accent2">
                    <a:lumMod val="75000"/>
                  </a:schemeClr>
                </a:solidFill>
                <a:effectLst>
                  <a:outerShdw blurRad="38100" dist="38100" dir="2700000" algn="tl">
                    <a:srgbClr val="000000">
                      <a:alpha val="43137"/>
                    </a:srgbClr>
                  </a:outerShdw>
                </a:effectLst>
              </a:rPr>
              <a:t>2</a:t>
            </a:r>
            <a:endParaRPr lang="en-GB" sz="1418" dirty="0">
              <a:solidFill>
                <a:schemeClr val="accent2">
                  <a:lumMod val="75000"/>
                </a:schemeClr>
              </a:solidFill>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4AC14A4E-24CC-40CE-940E-320435401CD2}"/>
              </a:ext>
            </a:extLst>
          </p:cNvPr>
          <p:cNvSpPr txBox="1">
            <a:spLocks noGrp="1" noRot="1" noMove="1" noResize="1" noEditPoints="1" noAdjustHandles="1" noChangeArrowheads="1" noChangeShapeType="1"/>
          </p:cNvSpPr>
          <p:nvPr/>
        </p:nvSpPr>
        <p:spPr>
          <a:xfrm>
            <a:off x="5143594" y="2664800"/>
            <a:ext cx="213360" cy="237757"/>
          </a:xfrm>
          <a:prstGeom prst="rect">
            <a:avLst/>
          </a:prstGeom>
          <a:noFill/>
          <a:ln>
            <a:noFill/>
          </a:ln>
        </p:spPr>
        <p:txBody>
          <a:bodyPr wrap="square" rtlCol="0">
            <a:spAutoFit/>
          </a:bodyPr>
          <a:lstStyle/>
          <a:p>
            <a:r>
              <a:rPr lang="en-GB" sz="945" dirty="0">
                <a:solidFill>
                  <a:schemeClr val="accent2">
                    <a:lumMod val="75000"/>
                  </a:schemeClr>
                </a:solidFill>
                <a:effectLst>
                  <a:outerShdw blurRad="38100" dist="38100" dir="2700000" algn="tl">
                    <a:srgbClr val="000000">
                      <a:alpha val="43137"/>
                    </a:srgbClr>
                  </a:outerShdw>
                </a:effectLst>
              </a:rPr>
              <a:t>3</a:t>
            </a:r>
            <a:endParaRPr lang="en-GB" sz="1418" dirty="0">
              <a:solidFill>
                <a:schemeClr val="accent2">
                  <a:lumMod val="75000"/>
                </a:schemeClr>
              </a:solidFill>
              <a:effectLst>
                <a:outerShdw blurRad="38100" dist="38100" dir="2700000" algn="tl">
                  <a:srgbClr val="000000">
                    <a:alpha val="43137"/>
                  </a:srgbClr>
                </a:outerShdw>
              </a:effectLst>
            </a:endParaRPr>
          </a:p>
        </p:txBody>
      </p:sp>
      <p:sp>
        <p:nvSpPr>
          <p:cNvPr id="10" name="TextBox 9">
            <a:extLst>
              <a:ext uri="{FF2B5EF4-FFF2-40B4-BE49-F238E27FC236}">
                <a16:creationId xmlns:a16="http://schemas.microsoft.com/office/drawing/2014/main" id="{5CD200A6-77B6-4157-A26B-FCF02277987C}"/>
              </a:ext>
            </a:extLst>
          </p:cNvPr>
          <p:cNvSpPr txBox="1">
            <a:spLocks noGrp="1" noRot="1" noMove="1" noResize="1" noEditPoints="1" noAdjustHandles="1" noChangeArrowheads="1" noChangeShapeType="1"/>
          </p:cNvSpPr>
          <p:nvPr/>
        </p:nvSpPr>
        <p:spPr>
          <a:xfrm>
            <a:off x="5349092" y="2664800"/>
            <a:ext cx="213360" cy="237757"/>
          </a:xfrm>
          <a:prstGeom prst="rect">
            <a:avLst/>
          </a:prstGeom>
          <a:noFill/>
          <a:ln>
            <a:noFill/>
          </a:ln>
        </p:spPr>
        <p:txBody>
          <a:bodyPr wrap="square" rtlCol="0">
            <a:spAutoFit/>
          </a:bodyPr>
          <a:lstStyle/>
          <a:p>
            <a:r>
              <a:rPr lang="en-GB" sz="945" dirty="0">
                <a:solidFill>
                  <a:schemeClr val="accent2">
                    <a:lumMod val="75000"/>
                  </a:schemeClr>
                </a:solidFill>
                <a:effectLst>
                  <a:outerShdw blurRad="38100" dist="38100" dir="2700000" algn="tl">
                    <a:srgbClr val="000000">
                      <a:alpha val="43137"/>
                    </a:srgbClr>
                  </a:outerShdw>
                </a:effectLst>
              </a:rPr>
              <a:t>4</a:t>
            </a:r>
            <a:endParaRPr lang="en-GB" sz="1418" dirty="0">
              <a:solidFill>
                <a:schemeClr val="accent2">
                  <a:lumMod val="75000"/>
                </a:schemeClr>
              </a:solidFill>
              <a:effectLst>
                <a:outerShdw blurRad="38100" dist="38100" dir="2700000" algn="tl">
                  <a:srgbClr val="000000">
                    <a:alpha val="43137"/>
                  </a:srgbClr>
                </a:outerShdw>
              </a:effectLst>
            </a:endParaRPr>
          </a:p>
        </p:txBody>
      </p:sp>
      <p:sp>
        <p:nvSpPr>
          <p:cNvPr id="12" name="Rectangle 11">
            <a:extLst>
              <a:ext uri="{FF2B5EF4-FFF2-40B4-BE49-F238E27FC236}">
                <a16:creationId xmlns:a16="http://schemas.microsoft.com/office/drawing/2014/main" id="{0C1A3853-7405-4F7B-9BED-5B5570380FB7}"/>
              </a:ext>
            </a:extLst>
          </p:cNvPr>
          <p:cNvSpPr>
            <a:spLocks noGrp="1" noRot="1" noMove="1" noResize="1" noEditPoints="1" noAdjustHandles="1" noChangeArrowheads="1" noChangeShapeType="1"/>
          </p:cNvSpPr>
          <p:nvPr/>
        </p:nvSpPr>
        <p:spPr>
          <a:xfrm>
            <a:off x="4820138" y="3015955"/>
            <a:ext cx="2049145" cy="2433637"/>
          </a:xfrm>
          <a:prstGeom prst="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18"/>
          </a:p>
        </p:txBody>
      </p:sp>
      <p:sp>
        <p:nvSpPr>
          <p:cNvPr id="13" name="TextBox 12">
            <a:extLst>
              <a:ext uri="{FF2B5EF4-FFF2-40B4-BE49-F238E27FC236}">
                <a16:creationId xmlns:a16="http://schemas.microsoft.com/office/drawing/2014/main" id="{698B93AF-A1BC-4E7E-A698-28C42FFCBE54}"/>
              </a:ext>
            </a:extLst>
          </p:cNvPr>
          <p:cNvSpPr txBox="1">
            <a:spLocks noGrp="1" noRot="1" noMove="1" noResize="1" noEditPoints="1" noAdjustHandles="1" noChangeArrowheads="1" noChangeShapeType="1"/>
          </p:cNvSpPr>
          <p:nvPr/>
        </p:nvSpPr>
        <p:spPr>
          <a:xfrm>
            <a:off x="6693705" y="2969283"/>
            <a:ext cx="213360" cy="237757"/>
          </a:xfrm>
          <a:prstGeom prst="rect">
            <a:avLst/>
          </a:prstGeom>
          <a:noFill/>
          <a:ln>
            <a:noFill/>
          </a:ln>
        </p:spPr>
        <p:txBody>
          <a:bodyPr wrap="square" rtlCol="0">
            <a:spAutoFit/>
          </a:bodyPr>
          <a:lstStyle/>
          <a:p>
            <a:r>
              <a:rPr lang="en-GB" sz="945" dirty="0">
                <a:solidFill>
                  <a:schemeClr val="accent2">
                    <a:lumMod val="75000"/>
                  </a:schemeClr>
                </a:solidFill>
                <a:effectLst>
                  <a:outerShdw blurRad="38100" dist="38100" dir="2700000" algn="tl">
                    <a:srgbClr val="000000">
                      <a:alpha val="43137"/>
                    </a:srgbClr>
                  </a:outerShdw>
                </a:effectLst>
              </a:rPr>
              <a:t>5</a:t>
            </a:r>
            <a:endParaRPr lang="en-GB" sz="1418" dirty="0">
              <a:solidFill>
                <a:schemeClr val="accent2">
                  <a:lumMod val="75000"/>
                </a:schemeClr>
              </a:solidFill>
              <a:effectLst>
                <a:outerShdw blurRad="38100" dist="38100" dir="2700000" algn="tl">
                  <a:srgbClr val="000000">
                    <a:alpha val="43137"/>
                  </a:srgbClr>
                </a:outerShdw>
              </a:effectLst>
            </a:endParaRPr>
          </a:p>
        </p:txBody>
      </p:sp>
      <p:sp>
        <p:nvSpPr>
          <p:cNvPr id="14" name="TextBox 13">
            <a:extLst>
              <a:ext uri="{FF2B5EF4-FFF2-40B4-BE49-F238E27FC236}">
                <a16:creationId xmlns:a16="http://schemas.microsoft.com/office/drawing/2014/main" id="{BD21B406-0A47-4504-B412-CE7EEC0A55BE}"/>
              </a:ext>
            </a:extLst>
          </p:cNvPr>
          <p:cNvSpPr txBox="1">
            <a:spLocks noGrp="1" noRot="1" noMove="1" noResize="1" noEditPoints="1" noAdjustHandles="1" noChangeArrowheads="1" noChangeShapeType="1"/>
          </p:cNvSpPr>
          <p:nvPr/>
        </p:nvSpPr>
        <p:spPr>
          <a:xfrm>
            <a:off x="4568996" y="2989200"/>
            <a:ext cx="213360" cy="237757"/>
          </a:xfrm>
          <a:prstGeom prst="rect">
            <a:avLst/>
          </a:prstGeom>
          <a:noFill/>
          <a:ln>
            <a:noFill/>
          </a:ln>
        </p:spPr>
        <p:txBody>
          <a:bodyPr wrap="square" rtlCol="0">
            <a:spAutoFit/>
          </a:bodyPr>
          <a:lstStyle/>
          <a:p>
            <a:r>
              <a:rPr lang="en-GB" sz="945" dirty="0">
                <a:solidFill>
                  <a:schemeClr val="accent2">
                    <a:lumMod val="75000"/>
                  </a:schemeClr>
                </a:solidFill>
                <a:effectLst>
                  <a:outerShdw blurRad="38100" dist="38100" dir="2700000" algn="tl">
                    <a:srgbClr val="000000">
                      <a:alpha val="43137"/>
                    </a:srgbClr>
                  </a:outerShdw>
                </a:effectLst>
              </a:rPr>
              <a:t>6</a:t>
            </a:r>
            <a:endParaRPr lang="en-GB" sz="1418" dirty="0">
              <a:solidFill>
                <a:schemeClr val="accent2">
                  <a:lumMod val="75000"/>
                </a:schemeClr>
              </a:solidFill>
              <a:effectLst>
                <a:outerShdw blurRad="38100" dist="38100" dir="2700000" algn="tl">
                  <a:srgbClr val="000000">
                    <a:alpha val="43137"/>
                  </a:srgbClr>
                </a:outerShdw>
              </a:effectLst>
            </a:endParaRPr>
          </a:p>
        </p:txBody>
      </p:sp>
      <p:sp>
        <p:nvSpPr>
          <p:cNvPr id="15" name="TextBox 14">
            <a:extLst>
              <a:ext uri="{FF2B5EF4-FFF2-40B4-BE49-F238E27FC236}">
                <a16:creationId xmlns:a16="http://schemas.microsoft.com/office/drawing/2014/main" id="{20DDF78B-646D-47BE-8223-B414C4BA09B7}"/>
              </a:ext>
            </a:extLst>
          </p:cNvPr>
          <p:cNvSpPr txBox="1">
            <a:spLocks noGrp="1" noRot="1" noMove="1" noResize="1" noEditPoints="1" noAdjustHandles="1" noChangeArrowheads="1" noChangeShapeType="1"/>
          </p:cNvSpPr>
          <p:nvPr/>
        </p:nvSpPr>
        <p:spPr>
          <a:xfrm>
            <a:off x="4564551" y="3469618"/>
            <a:ext cx="213360" cy="237757"/>
          </a:xfrm>
          <a:prstGeom prst="rect">
            <a:avLst/>
          </a:prstGeom>
          <a:noFill/>
          <a:ln>
            <a:noFill/>
          </a:ln>
        </p:spPr>
        <p:txBody>
          <a:bodyPr wrap="square" rtlCol="0">
            <a:spAutoFit/>
          </a:bodyPr>
          <a:lstStyle/>
          <a:p>
            <a:r>
              <a:rPr lang="en-GB" sz="945" dirty="0">
                <a:solidFill>
                  <a:schemeClr val="accent2">
                    <a:lumMod val="75000"/>
                  </a:schemeClr>
                </a:solidFill>
                <a:effectLst>
                  <a:outerShdw blurRad="38100" dist="38100" dir="2700000" algn="tl">
                    <a:srgbClr val="000000">
                      <a:alpha val="43137"/>
                    </a:srgbClr>
                  </a:outerShdw>
                </a:effectLst>
              </a:rPr>
              <a:t>7</a:t>
            </a:r>
            <a:endParaRPr lang="en-GB" sz="1418" dirty="0">
              <a:solidFill>
                <a:schemeClr val="accent2">
                  <a:lumMod val="75000"/>
                </a:schemeClr>
              </a:solidFill>
              <a:effectLst>
                <a:outerShdw blurRad="38100" dist="38100" dir="2700000" algn="tl">
                  <a:srgbClr val="000000">
                    <a:alpha val="43137"/>
                  </a:srgbClr>
                </a:outerShdw>
              </a:effectLst>
            </a:endParaRPr>
          </a:p>
        </p:txBody>
      </p:sp>
      <p:sp>
        <p:nvSpPr>
          <p:cNvPr id="17" name="TextBox 16">
            <a:extLst>
              <a:ext uri="{FF2B5EF4-FFF2-40B4-BE49-F238E27FC236}">
                <a16:creationId xmlns:a16="http://schemas.microsoft.com/office/drawing/2014/main" id="{1DCE06FD-DA58-4F51-AEF3-EFADB030AE3A}"/>
              </a:ext>
            </a:extLst>
          </p:cNvPr>
          <p:cNvSpPr txBox="1">
            <a:spLocks noGrp="1" noRot="1" noMove="1" noResize="1" noEditPoints="1" noAdjustHandles="1" noChangeArrowheads="1" noChangeShapeType="1"/>
          </p:cNvSpPr>
          <p:nvPr/>
        </p:nvSpPr>
        <p:spPr>
          <a:xfrm>
            <a:off x="7736676" y="2751146"/>
            <a:ext cx="213360" cy="237757"/>
          </a:xfrm>
          <a:prstGeom prst="rect">
            <a:avLst/>
          </a:prstGeom>
          <a:noFill/>
          <a:ln>
            <a:noFill/>
          </a:ln>
        </p:spPr>
        <p:txBody>
          <a:bodyPr wrap="square" rtlCol="0">
            <a:spAutoFit/>
          </a:bodyPr>
          <a:lstStyle/>
          <a:p>
            <a:r>
              <a:rPr lang="en-GB" sz="945" dirty="0">
                <a:solidFill>
                  <a:schemeClr val="accent2">
                    <a:lumMod val="75000"/>
                  </a:schemeClr>
                </a:solidFill>
                <a:effectLst>
                  <a:outerShdw blurRad="38100" dist="38100" dir="2700000" algn="tl">
                    <a:srgbClr val="000000">
                      <a:alpha val="43137"/>
                    </a:srgbClr>
                  </a:outerShdw>
                </a:effectLst>
              </a:rPr>
              <a:t>8</a:t>
            </a:r>
            <a:endParaRPr lang="en-GB" sz="1418" dirty="0">
              <a:solidFill>
                <a:schemeClr val="accent2">
                  <a:lumMod val="75000"/>
                </a:schemeClr>
              </a:solidFill>
              <a:effectLst>
                <a:outerShdw blurRad="38100" dist="38100" dir="2700000" algn="tl">
                  <a:srgbClr val="000000">
                    <a:alpha val="43137"/>
                  </a:srgbClr>
                </a:outerShdw>
              </a:effectLst>
            </a:endParaRPr>
          </a:p>
        </p:txBody>
      </p:sp>
      <p:sp>
        <p:nvSpPr>
          <p:cNvPr id="18" name="TextBox 17">
            <a:extLst>
              <a:ext uri="{FF2B5EF4-FFF2-40B4-BE49-F238E27FC236}">
                <a16:creationId xmlns:a16="http://schemas.microsoft.com/office/drawing/2014/main" id="{4491A5D8-BB00-40F1-8E5F-B9A97E53F593}"/>
              </a:ext>
            </a:extLst>
          </p:cNvPr>
          <p:cNvSpPr txBox="1">
            <a:spLocks noGrp="1" noRot="1" noMove="1" noResize="1" noEditPoints="1" noAdjustHandles="1" noChangeArrowheads="1" noChangeShapeType="1"/>
          </p:cNvSpPr>
          <p:nvPr/>
        </p:nvSpPr>
        <p:spPr>
          <a:xfrm>
            <a:off x="8318971" y="2729685"/>
            <a:ext cx="213360" cy="237757"/>
          </a:xfrm>
          <a:prstGeom prst="rect">
            <a:avLst/>
          </a:prstGeom>
          <a:noFill/>
          <a:ln>
            <a:noFill/>
          </a:ln>
        </p:spPr>
        <p:txBody>
          <a:bodyPr wrap="square" rtlCol="0">
            <a:spAutoFit/>
          </a:bodyPr>
          <a:lstStyle/>
          <a:p>
            <a:r>
              <a:rPr lang="en-GB" sz="945" dirty="0">
                <a:solidFill>
                  <a:schemeClr val="accent2">
                    <a:lumMod val="75000"/>
                  </a:schemeClr>
                </a:solidFill>
                <a:effectLst>
                  <a:outerShdw blurRad="38100" dist="38100" dir="2700000" algn="tl">
                    <a:srgbClr val="000000">
                      <a:alpha val="43137"/>
                    </a:srgbClr>
                  </a:outerShdw>
                </a:effectLst>
              </a:rPr>
              <a:t>9</a:t>
            </a:r>
            <a:endParaRPr lang="en-GB" sz="1418" dirty="0">
              <a:solidFill>
                <a:schemeClr val="accent2">
                  <a:lumMod val="75000"/>
                </a:schemeClr>
              </a:solidFill>
              <a:effectLst>
                <a:outerShdw blurRad="38100" dist="38100" dir="2700000" algn="tl">
                  <a:srgbClr val="000000">
                    <a:alpha val="43137"/>
                  </a:srgbClr>
                </a:outerShdw>
              </a:effectLst>
            </a:endParaRPr>
          </a:p>
        </p:txBody>
      </p:sp>
      <p:sp>
        <p:nvSpPr>
          <p:cNvPr id="19" name="Rectangle 18">
            <a:extLst>
              <a:ext uri="{FF2B5EF4-FFF2-40B4-BE49-F238E27FC236}">
                <a16:creationId xmlns:a16="http://schemas.microsoft.com/office/drawing/2014/main" id="{5195C282-F6F9-4EB8-AB7A-B704330A0CC0}"/>
              </a:ext>
            </a:extLst>
          </p:cNvPr>
          <p:cNvSpPr>
            <a:spLocks noGrp="1" noRot="1" noMove="1" noResize="1" noEditPoints="1" noAdjustHandles="1" noChangeArrowheads="1" noChangeShapeType="1"/>
          </p:cNvSpPr>
          <p:nvPr/>
        </p:nvSpPr>
        <p:spPr>
          <a:xfrm>
            <a:off x="6907065" y="3000754"/>
            <a:ext cx="1801253" cy="959631"/>
          </a:xfrm>
          <a:prstGeom prst="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18"/>
          </a:p>
        </p:txBody>
      </p:sp>
      <p:sp>
        <p:nvSpPr>
          <p:cNvPr id="20" name="TextBox 19">
            <a:extLst>
              <a:ext uri="{FF2B5EF4-FFF2-40B4-BE49-F238E27FC236}">
                <a16:creationId xmlns:a16="http://schemas.microsoft.com/office/drawing/2014/main" id="{CAD4E2B9-3977-474B-9FFC-B48CC689BEFB}"/>
              </a:ext>
            </a:extLst>
          </p:cNvPr>
          <p:cNvSpPr txBox="1">
            <a:spLocks noGrp="1" noRot="1" noMove="1" noResize="1" noEditPoints="1" noAdjustHandles="1" noChangeArrowheads="1" noChangeShapeType="1"/>
          </p:cNvSpPr>
          <p:nvPr/>
        </p:nvSpPr>
        <p:spPr>
          <a:xfrm>
            <a:off x="8446933" y="2990804"/>
            <a:ext cx="280275" cy="200055"/>
          </a:xfrm>
          <a:prstGeom prst="rect">
            <a:avLst/>
          </a:prstGeom>
          <a:noFill/>
          <a:ln>
            <a:noFill/>
          </a:ln>
        </p:spPr>
        <p:txBody>
          <a:bodyPr wrap="square" rtlCol="0">
            <a:spAutoFit/>
          </a:bodyPr>
          <a:lstStyle/>
          <a:p>
            <a:r>
              <a:rPr lang="en-GB" sz="700" dirty="0">
                <a:solidFill>
                  <a:schemeClr val="accent2">
                    <a:lumMod val="75000"/>
                  </a:schemeClr>
                </a:solidFill>
                <a:effectLst>
                  <a:outerShdw blurRad="38100" dist="38100" dir="2700000" algn="tl">
                    <a:srgbClr val="000000">
                      <a:alpha val="43137"/>
                    </a:srgbClr>
                  </a:outerShdw>
                </a:effectLst>
              </a:rPr>
              <a:t>10</a:t>
            </a:r>
            <a:endParaRPr lang="en-GB" sz="1100" dirty="0">
              <a:solidFill>
                <a:schemeClr val="accent2">
                  <a:lumMod val="75000"/>
                </a:schemeClr>
              </a:solidFill>
              <a:effectLst>
                <a:outerShdw blurRad="38100" dist="38100" dir="2700000" algn="tl">
                  <a:srgbClr val="000000">
                    <a:alpha val="43137"/>
                  </a:srgbClr>
                </a:outerShdw>
              </a:effectLst>
            </a:endParaRPr>
          </a:p>
        </p:txBody>
      </p:sp>
      <p:sp>
        <p:nvSpPr>
          <p:cNvPr id="21" name="TextBox 20">
            <a:extLst>
              <a:ext uri="{FF2B5EF4-FFF2-40B4-BE49-F238E27FC236}">
                <a16:creationId xmlns:a16="http://schemas.microsoft.com/office/drawing/2014/main" id="{1D5CB0A8-738C-473E-A16B-D8CB6869FA0C}"/>
              </a:ext>
            </a:extLst>
          </p:cNvPr>
          <p:cNvSpPr txBox="1">
            <a:spLocks noGrp="1" noRot="1" noMove="1" noResize="1" noEditPoints="1" noAdjustHandles="1" noChangeArrowheads="1" noChangeShapeType="1"/>
          </p:cNvSpPr>
          <p:nvPr/>
        </p:nvSpPr>
        <p:spPr>
          <a:xfrm>
            <a:off x="7872795" y="3960385"/>
            <a:ext cx="280275" cy="200055"/>
          </a:xfrm>
          <a:prstGeom prst="rect">
            <a:avLst/>
          </a:prstGeom>
          <a:noFill/>
          <a:ln>
            <a:noFill/>
          </a:ln>
        </p:spPr>
        <p:txBody>
          <a:bodyPr wrap="square" rtlCol="0">
            <a:spAutoFit/>
          </a:bodyPr>
          <a:lstStyle/>
          <a:p>
            <a:r>
              <a:rPr lang="en-GB" sz="700" dirty="0">
                <a:solidFill>
                  <a:schemeClr val="accent2">
                    <a:lumMod val="75000"/>
                  </a:schemeClr>
                </a:solidFill>
                <a:effectLst>
                  <a:outerShdw blurRad="38100" dist="38100" dir="2700000" algn="tl">
                    <a:srgbClr val="000000">
                      <a:alpha val="43137"/>
                    </a:srgbClr>
                  </a:outerShdw>
                </a:effectLst>
              </a:rPr>
              <a:t>11</a:t>
            </a:r>
            <a:endParaRPr lang="en-GB" sz="1100" dirty="0">
              <a:solidFill>
                <a:schemeClr val="accent2">
                  <a:lumMod val="75000"/>
                </a:schemeClr>
              </a:solidFill>
              <a:effectLst>
                <a:outerShdw blurRad="38100" dist="38100" dir="2700000" algn="tl">
                  <a:srgbClr val="000000">
                    <a:alpha val="43137"/>
                  </a:srgbClr>
                </a:outerShdw>
              </a:effectLst>
            </a:endParaRPr>
          </a:p>
        </p:txBody>
      </p:sp>
      <p:sp>
        <p:nvSpPr>
          <p:cNvPr id="22" name="TextBox 21">
            <a:extLst>
              <a:ext uri="{FF2B5EF4-FFF2-40B4-BE49-F238E27FC236}">
                <a16:creationId xmlns:a16="http://schemas.microsoft.com/office/drawing/2014/main" id="{43D134C3-014C-4D00-838B-C13E22E4CCB8}"/>
              </a:ext>
            </a:extLst>
          </p:cNvPr>
          <p:cNvSpPr txBox="1">
            <a:spLocks noGrp="1" noRot="1" noMove="1" noResize="1" noEditPoints="1" noAdjustHandles="1" noChangeArrowheads="1" noChangeShapeType="1"/>
          </p:cNvSpPr>
          <p:nvPr/>
        </p:nvSpPr>
        <p:spPr>
          <a:xfrm>
            <a:off x="8660842" y="4032875"/>
            <a:ext cx="280275" cy="200055"/>
          </a:xfrm>
          <a:prstGeom prst="rect">
            <a:avLst/>
          </a:prstGeom>
          <a:noFill/>
          <a:ln>
            <a:noFill/>
          </a:ln>
        </p:spPr>
        <p:txBody>
          <a:bodyPr wrap="square" rtlCol="0">
            <a:spAutoFit/>
          </a:bodyPr>
          <a:lstStyle/>
          <a:p>
            <a:r>
              <a:rPr lang="en-GB" sz="700" dirty="0">
                <a:solidFill>
                  <a:schemeClr val="accent2">
                    <a:lumMod val="75000"/>
                  </a:schemeClr>
                </a:solidFill>
                <a:effectLst>
                  <a:outerShdw blurRad="38100" dist="38100" dir="2700000" algn="tl">
                    <a:srgbClr val="000000">
                      <a:alpha val="43137"/>
                    </a:srgbClr>
                  </a:outerShdw>
                </a:effectLst>
              </a:rPr>
              <a:t>12</a:t>
            </a:r>
            <a:endParaRPr lang="en-GB" sz="1100" dirty="0">
              <a:solidFill>
                <a:schemeClr val="accent2">
                  <a:lumMod val="75000"/>
                </a:schemeClr>
              </a:solidFill>
              <a:effectLst>
                <a:outerShdw blurRad="38100" dist="38100" dir="2700000" algn="tl">
                  <a:srgbClr val="000000">
                    <a:alpha val="43137"/>
                  </a:srgbClr>
                </a:outerShdw>
              </a:effectLst>
            </a:endParaRPr>
          </a:p>
        </p:txBody>
      </p:sp>
      <p:sp>
        <p:nvSpPr>
          <p:cNvPr id="23" name="TextBox 22">
            <a:extLst>
              <a:ext uri="{FF2B5EF4-FFF2-40B4-BE49-F238E27FC236}">
                <a16:creationId xmlns:a16="http://schemas.microsoft.com/office/drawing/2014/main" id="{B63488F1-273F-49B4-8904-65C7298C2D74}"/>
              </a:ext>
            </a:extLst>
          </p:cNvPr>
          <p:cNvSpPr txBox="1">
            <a:spLocks noGrp="1" noRot="1" noMove="1" noResize="1" noEditPoints="1" noAdjustHandles="1" noChangeArrowheads="1" noChangeShapeType="1"/>
          </p:cNvSpPr>
          <p:nvPr/>
        </p:nvSpPr>
        <p:spPr>
          <a:xfrm>
            <a:off x="8660842" y="4315896"/>
            <a:ext cx="280275" cy="200055"/>
          </a:xfrm>
          <a:prstGeom prst="rect">
            <a:avLst/>
          </a:prstGeom>
          <a:noFill/>
          <a:ln>
            <a:noFill/>
          </a:ln>
        </p:spPr>
        <p:txBody>
          <a:bodyPr wrap="square" rtlCol="0">
            <a:spAutoFit/>
          </a:bodyPr>
          <a:lstStyle/>
          <a:p>
            <a:r>
              <a:rPr lang="en-GB" sz="700" dirty="0">
                <a:solidFill>
                  <a:schemeClr val="accent2">
                    <a:lumMod val="75000"/>
                  </a:schemeClr>
                </a:solidFill>
                <a:effectLst>
                  <a:outerShdw blurRad="38100" dist="38100" dir="2700000" algn="tl">
                    <a:srgbClr val="000000">
                      <a:alpha val="43137"/>
                    </a:srgbClr>
                  </a:outerShdw>
                </a:effectLst>
              </a:rPr>
              <a:t>13</a:t>
            </a:r>
            <a:endParaRPr lang="en-GB" sz="1100" dirty="0">
              <a:solidFill>
                <a:schemeClr val="accent2">
                  <a:lumMod val="75000"/>
                </a:schemeClr>
              </a:solidFill>
              <a:effectLst>
                <a:outerShdw blurRad="38100" dist="38100" dir="2700000" algn="tl">
                  <a:srgbClr val="000000">
                    <a:alpha val="43137"/>
                  </a:srgbClr>
                </a:outerShdw>
              </a:effectLst>
            </a:endParaRPr>
          </a:p>
        </p:txBody>
      </p:sp>
      <p:sp>
        <p:nvSpPr>
          <p:cNvPr id="24" name="TextBox 23">
            <a:extLst>
              <a:ext uri="{FF2B5EF4-FFF2-40B4-BE49-F238E27FC236}">
                <a16:creationId xmlns:a16="http://schemas.microsoft.com/office/drawing/2014/main" id="{A8ADB3BA-2C41-4F8E-B21A-7906DC0F699C}"/>
              </a:ext>
            </a:extLst>
          </p:cNvPr>
          <p:cNvSpPr txBox="1">
            <a:spLocks noGrp="1" noRot="1" noMove="1" noResize="1" noEditPoints="1" noAdjustHandles="1" noChangeArrowheads="1" noChangeShapeType="1"/>
          </p:cNvSpPr>
          <p:nvPr/>
        </p:nvSpPr>
        <p:spPr>
          <a:xfrm>
            <a:off x="8660842" y="4598917"/>
            <a:ext cx="280275" cy="200055"/>
          </a:xfrm>
          <a:prstGeom prst="rect">
            <a:avLst/>
          </a:prstGeom>
          <a:noFill/>
          <a:ln>
            <a:noFill/>
          </a:ln>
        </p:spPr>
        <p:txBody>
          <a:bodyPr wrap="square" rtlCol="0">
            <a:spAutoFit/>
          </a:bodyPr>
          <a:lstStyle/>
          <a:p>
            <a:r>
              <a:rPr lang="en-GB" sz="700" dirty="0">
                <a:solidFill>
                  <a:schemeClr val="accent2">
                    <a:lumMod val="75000"/>
                  </a:schemeClr>
                </a:solidFill>
                <a:effectLst>
                  <a:outerShdw blurRad="38100" dist="38100" dir="2700000" algn="tl">
                    <a:srgbClr val="000000">
                      <a:alpha val="43137"/>
                    </a:srgbClr>
                  </a:outerShdw>
                </a:effectLst>
              </a:rPr>
              <a:t>14</a:t>
            </a:r>
            <a:endParaRPr lang="en-GB" sz="1100" dirty="0">
              <a:solidFill>
                <a:schemeClr val="accent2">
                  <a:lumMod val="75000"/>
                </a:schemeClr>
              </a:solidFill>
              <a:effectLst>
                <a:outerShdw blurRad="38100" dist="38100" dir="2700000" algn="tl">
                  <a:srgbClr val="000000">
                    <a:alpha val="43137"/>
                  </a:srgbClr>
                </a:outerShdw>
              </a:effectLst>
            </a:endParaRPr>
          </a:p>
        </p:txBody>
      </p:sp>
      <p:sp>
        <p:nvSpPr>
          <p:cNvPr id="25" name="Rectangle 24">
            <a:extLst>
              <a:ext uri="{FF2B5EF4-FFF2-40B4-BE49-F238E27FC236}">
                <a16:creationId xmlns:a16="http://schemas.microsoft.com/office/drawing/2014/main" id="{2178514B-0CE2-4776-8DDF-0EE10111E0D3}"/>
              </a:ext>
            </a:extLst>
          </p:cNvPr>
          <p:cNvSpPr>
            <a:spLocks noGrp="1" noRot="1" noMove="1" noResize="1" noEditPoints="1" noAdjustHandles="1" noChangeArrowheads="1" noChangeShapeType="1"/>
          </p:cNvSpPr>
          <p:nvPr/>
        </p:nvSpPr>
        <p:spPr>
          <a:xfrm>
            <a:off x="6888173" y="3991856"/>
            <a:ext cx="1801253" cy="1489778"/>
          </a:xfrm>
          <a:prstGeom prst="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18"/>
          </a:p>
        </p:txBody>
      </p:sp>
      <p:sp>
        <p:nvSpPr>
          <p:cNvPr id="26" name="TextBox 25">
            <a:extLst>
              <a:ext uri="{FF2B5EF4-FFF2-40B4-BE49-F238E27FC236}">
                <a16:creationId xmlns:a16="http://schemas.microsoft.com/office/drawing/2014/main" id="{3AD7FB49-58B9-4C1B-BE26-0BFBAAF913A1}"/>
              </a:ext>
            </a:extLst>
          </p:cNvPr>
          <p:cNvSpPr txBox="1">
            <a:spLocks noGrp="1" noRot="1" noMove="1" noResize="1" noEditPoints="1" noAdjustHandles="1" noChangeArrowheads="1" noChangeShapeType="1"/>
          </p:cNvSpPr>
          <p:nvPr/>
        </p:nvSpPr>
        <p:spPr>
          <a:xfrm>
            <a:off x="8354049" y="5544944"/>
            <a:ext cx="280275" cy="200055"/>
          </a:xfrm>
          <a:prstGeom prst="rect">
            <a:avLst/>
          </a:prstGeom>
          <a:noFill/>
          <a:ln>
            <a:noFill/>
          </a:ln>
        </p:spPr>
        <p:txBody>
          <a:bodyPr wrap="square" rtlCol="0">
            <a:spAutoFit/>
          </a:bodyPr>
          <a:lstStyle/>
          <a:p>
            <a:r>
              <a:rPr lang="en-GB" sz="700" dirty="0">
                <a:solidFill>
                  <a:schemeClr val="accent2">
                    <a:lumMod val="75000"/>
                  </a:schemeClr>
                </a:solidFill>
                <a:effectLst>
                  <a:outerShdw blurRad="38100" dist="38100" dir="2700000" algn="tl">
                    <a:srgbClr val="000000">
                      <a:alpha val="43137"/>
                    </a:srgbClr>
                  </a:outerShdw>
                </a:effectLst>
              </a:rPr>
              <a:t>15</a:t>
            </a:r>
            <a:endParaRPr lang="en-GB" sz="1100" dirty="0">
              <a:solidFill>
                <a:schemeClr val="accent2">
                  <a:lumMod val="75000"/>
                </a:schemeClr>
              </a:solidFill>
              <a:effectLst>
                <a:outerShdw blurRad="38100" dist="38100" dir="2700000" algn="tl">
                  <a:srgbClr val="000000">
                    <a:alpha val="43137"/>
                  </a:srgbClr>
                </a:outerShdw>
              </a:effectLst>
            </a:endParaRPr>
          </a:p>
        </p:txBody>
      </p:sp>
      <p:sp>
        <p:nvSpPr>
          <p:cNvPr id="27" name="Rectangle 26">
            <a:extLst>
              <a:ext uri="{FF2B5EF4-FFF2-40B4-BE49-F238E27FC236}">
                <a16:creationId xmlns:a16="http://schemas.microsoft.com/office/drawing/2014/main" id="{6C41ED23-146E-45E6-87A9-6A797E6A360A}"/>
              </a:ext>
            </a:extLst>
          </p:cNvPr>
          <p:cNvSpPr>
            <a:spLocks noGrp="1" noRot="1" noMove="1" noResize="1" noEditPoints="1" noAdjustHandles="1" noChangeArrowheads="1" noChangeShapeType="1"/>
          </p:cNvSpPr>
          <p:nvPr/>
        </p:nvSpPr>
        <p:spPr>
          <a:xfrm>
            <a:off x="4701315" y="5496264"/>
            <a:ext cx="4007003" cy="565575"/>
          </a:xfrm>
          <a:prstGeom prst="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18"/>
          </a:p>
        </p:txBody>
      </p:sp>
      <p:sp>
        <p:nvSpPr>
          <p:cNvPr id="28" name="TextBox 27">
            <a:extLst>
              <a:ext uri="{FF2B5EF4-FFF2-40B4-BE49-F238E27FC236}">
                <a16:creationId xmlns:a16="http://schemas.microsoft.com/office/drawing/2014/main" id="{937AB711-C744-4CAE-941B-8899AE70AC6B}"/>
              </a:ext>
            </a:extLst>
          </p:cNvPr>
          <p:cNvSpPr txBox="1">
            <a:spLocks noGrp="1" noRot="1" noMove="1" noResize="1" noEditPoints="1" noAdjustHandles="1" noChangeArrowheads="1" noChangeShapeType="1"/>
          </p:cNvSpPr>
          <p:nvPr/>
        </p:nvSpPr>
        <p:spPr>
          <a:xfrm>
            <a:off x="4607404" y="2826860"/>
            <a:ext cx="280275" cy="201465"/>
          </a:xfrm>
          <a:prstGeom prst="rect">
            <a:avLst/>
          </a:prstGeom>
          <a:noFill/>
          <a:ln>
            <a:noFill/>
          </a:ln>
        </p:spPr>
        <p:txBody>
          <a:bodyPr wrap="square" rtlCol="0">
            <a:spAutoFit/>
          </a:bodyPr>
          <a:lstStyle/>
          <a:p>
            <a:r>
              <a:rPr lang="en-GB" sz="709" dirty="0">
                <a:solidFill>
                  <a:schemeClr val="accent2">
                    <a:lumMod val="75000"/>
                  </a:schemeClr>
                </a:solidFill>
                <a:effectLst>
                  <a:outerShdw blurRad="38100" dist="38100" dir="2700000" algn="tl">
                    <a:srgbClr val="000000">
                      <a:alpha val="43137"/>
                    </a:srgbClr>
                  </a:outerShdw>
                </a:effectLst>
              </a:rPr>
              <a:t>16</a:t>
            </a:r>
            <a:endParaRPr lang="en-GB" sz="866" dirty="0">
              <a:solidFill>
                <a:schemeClr val="accent2">
                  <a:lumMod val="75000"/>
                </a:schemeClr>
              </a:solidFill>
              <a:effectLst>
                <a:outerShdw blurRad="38100" dist="38100" dir="2700000" algn="tl">
                  <a:srgbClr val="000000">
                    <a:alpha val="43137"/>
                  </a:srgbClr>
                </a:outerShdw>
              </a:effectLst>
            </a:endParaRPr>
          </a:p>
        </p:txBody>
      </p:sp>
      <p:sp>
        <p:nvSpPr>
          <p:cNvPr id="29" name="TextBox 28">
            <a:extLst>
              <a:ext uri="{FF2B5EF4-FFF2-40B4-BE49-F238E27FC236}">
                <a16:creationId xmlns:a16="http://schemas.microsoft.com/office/drawing/2014/main" id="{E409256A-1BD4-4BBE-ABD0-4F18C7E29B3A}"/>
              </a:ext>
            </a:extLst>
          </p:cNvPr>
          <p:cNvSpPr txBox="1">
            <a:spLocks noGrp="1" noRot="1" noMove="1" noResize="1" noEditPoints="1" noAdjustHandles="1" noChangeArrowheads="1" noChangeShapeType="1"/>
          </p:cNvSpPr>
          <p:nvPr/>
        </p:nvSpPr>
        <p:spPr>
          <a:xfrm>
            <a:off x="5431760" y="2826860"/>
            <a:ext cx="280275" cy="201465"/>
          </a:xfrm>
          <a:prstGeom prst="rect">
            <a:avLst/>
          </a:prstGeom>
          <a:noFill/>
          <a:ln>
            <a:noFill/>
          </a:ln>
        </p:spPr>
        <p:txBody>
          <a:bodyPr wrap="square" rtlCol="0">
            <a:spAutoFit/>
          </a:bodyPr>
          <a:lstStyle/>
          <a:p>
            <a:r>
              <a:rPr lang="en-GB" sz="709" dirty="0">
                <a:solidFill>
                  <a:schemeClr val="accent2">
                    <a:lumMod val="75000"/>
                  </a:schemeClr>
                </a:solidFill>
                <a:effectLst>
                  <a:outerShdw blurRad="38100" dist="38100" dir="2700000" algn="tl">
                    <a:srgbClr val="000000">
                      <a:alpha val="43137"/>
                    </a:srgbClr>
                  </a:outerShdw>
                </a:effectLst>
              </a:rPr>
              <a:t>17</a:t>
            </a:r>
            <a:endParaRPr lang="en-GB" sz="866" dirty="0">
              <a:solidFill>
                <a:schemeClr val="accent2">
                  <a:lumMod val="75000"/>
                </a:schemeClr>
              </a:solidFill>
              <a:effectLst>
                <a:outerShdw blurRad="38100" dist="38100" dir="2700000" algn="tl">
                  <a:srgbClr val="000000">
                    <a:alpha val="43137"/>
                  </a:srgbClr>
                </a:outerShdw>
              </a:effectLst>
            </a:endParaRPr>
          </a:p>
        </p:txBody>
      </p:sp>
      <p:sp>
        <p:nvSpPr>
          <p:cNvPr id="31" name="Title 1">
            <a:extLst>
              <a:ext uri="{FF2B5EF4-FFF2-40B4-BE49-F238E27FC236}">
                <a16:creationId xmlns:a16="http://schemas.microsoft.com/office/drawing/2014/main" id="{DBA7C4F1-41A8-4EB3-B12F-D1411EB2B4EF}"/>
              </a:ext>
            </a:extLst>
          </p:cNvPr>
          <p:cNvSpPr txBox="1">
            <a:spLocks/>
          </p:cNvSpPr>
          <p:nvPr/>
        </p:nvSpPr>
        <p:spPr>
          <a:xfrm>
            <a:off x="560797" y="6787199"/>
            <a:ext cx="8281035" cy="361434"/>
          </a:xfrm>
          <a:prstGeom prst="rect">
            <a:avLst/>
          </a:prstGeom>
        </p:spPr>
        <p:txBody>
          <a:bodyPr vert="horz" lIns="91440" tIns="45720" rIns="91440" bIns="45720" rtlCol="0" anchor="ctr">
            <a:normAutofit fontScale="45000" lnSpcReduction="2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en-GB"/>
              <a:t>Miscellaneous Features</a:t>
            </a:r>
            <a:endParaRPr lang="en-GB" dirty="0"/>
          </a:p>
        </p:txBody>
      </p:sp>
      <p:sp>
        <p:nvSpPr>
          <p:cNvPr id="32" name="Content Placeholder 2">
            <a:extLst>
              <a:ext uri="{FF2B5EF4-FFF2-40B4-BE49-F238E27FC236}">
                <a16:creationId xmlns:a16="http://schemas.microsoft.com/office/drawing/2014/main" id="{604CC7A0-E70F-459A-85A9-46F04E407B88}"/>
              </a:ext>
            </a:extLst>
          </p:cNvPr>
          <p:cNvSpPr txBox="1">
            <a:spLocks/>
          </p:cNvSpPr>
          <p:nvPr/>
        </p:nvSpPr>
        <p:spPr>
          <a:xfrm>
            <a:off x="560797" y="7330951"/>
            <a:ext cx="8281035" cy="4569387"/>
          </a:xfrm>
          <a:prstGeom prst="rect">
            <a:avLst/>
          </a:prstGeom>
        </p:spPr>
        <p:txBody>
          <a:bodyPr vert="horz" lIns="91440" tIns="45720" rIns="91440" bIns="45720" rtlCol="0">
            <a:normAutofit/>
          </a:bodyPr>
          <a:lst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a:lstStyle>
          <a:p>
            <a:r>
              <a:rPr lang="en-GB" sz="1418"/>
              <a:t>Convert .dat files into .tiff files</a:t>
            </a:r>
          </a:p>
          <a:p>
            <a:pPr marL="360045" lvl="1" indent="0">
              <a:buFont typeface="Arial" panose="020B0604020202020204" pitchFamily="34" charset="0"/>
              <a:buNone/>
            </a:pPr>
            <a:r>
              <a:rPr lang="en-GB" sz="1103"/>
              <a:t>The RT3D DEM generation process creates DEM files in .dat byte data files.</a:t>
            </a:r>
          </a:p>
          <a:p>
            <a:pPr lvl="2"/>
            <a:r>
              <a:rPr lang="en-GB" sz="945"/>
              <a:t>The first 16 bytes contains a header giving the number of rows and number of columns, in that order. </a:t>
            </a:r>
          </a:p>
          <a:p>
            <a:pPr lvl="2"/>
            <a:r>
              <a:rPr lang="en-GB" sz="945"/>
              <a:t>Under windows 10, the byte order of these files is little-endian and data follows column-major (Fortran-style) index order.</a:t>
            </a:r>
          </a:p>
          <a:p>
            <a:pPr marL="360045" lvl="1" indent="0">
              <a:buFont typeface="Arial" panose="020B0604020202020204" pitchFamily="34" charset="0"/>
              <a:buNone/>
            </a:pPr>
            <a:r>
              <a:rPr lang="en-GB" sz="1103"/>
              <a:t>RT3D enables the user to convert these .dat files into .tiff files in one of two ways:</a:t>
            </a:r>
          </a:p>
          <a:p>
            <a:pPr lvl="2"/>
            <a:r>
              <a:rPr lang="en-GB" sz="945"/>
              <a:t>From the file in the Tiger Directory Tree view, select and right click the file and choose `Convert to Tiff `</a:t>
            </a:r>
          </a:p>
          <a:p>
            <a:pPr lvl="2"/>
            <a:r>
              <a:rPr lang="en-GB" sz="945"/>
              <a:t>From the Edit menu, select Edit &gt; Convert &gt; DAT to TIFF</a:t>
            </a:r>
          </a:p>
          <a:p>
            <a:pPr marL="360045" lvl="1" indent="0">
              <a:buFont typeface="Arial" panose="020B0604020202020204" pitchFamily="34" charset="0"/>
              <a:buNone/>
            </a:pPr>
            <a:r>
              <a:rPr lang="en-GB" sz="1103"/>
              <a:t>If a folder is specified, then all .dat files within the folder will be converted into .tiff.</a:t>
            </a:r>
          </a:p>
          <a:p>
            <a:pPr marL="360045" lvl="1" indent="0">
              <a:buFont typeface="Arial" panose="020B0604020202020204" pitchFamily="34" charset="0"/>
              <a:buNone/>
            </a:pPr>
            <a:r>
              <a:rPr lang="en-GB" sz="1103"/>
              <a:t>Note, the original .dat file will not be deleted.</a:t>
            </a:r>
          </a:p>
          <a:p>
            <a:r>
              <a:rPr lang="en-GB" sz="1418"/>
              <a:t>View the Event Log</a:t>
            </a:r>
          </a:p>
          <a:p>
            <a:pPr marL="360045" lvl="1" indent="0">
              <a:buFont typeface="Arial" panose="020B0604020202020204" pitchFamily="34" charset="0"/>
              <a:buNone/>
            </a:pPr>
            <a:r>
              <a:rPr lang="en-GB" sz="1103"/>
              <a:t>Activating the event log allows the user to track some of the processes within RT3D. It can be activated from the view menu by selecting, View &gt; Event Log. A log file is created in the same directory as the rt3d_version.exe program under `Path/To/rt3d/logs` which contains the same information. This file is overwritten each time the application is launched, so it must be copied if the user wishes to save a log.</a:t>
            </a:r>
            <a:endParaRPr lang="en-GB" sz="1103" dirty="0"/>
          </a:p>
        </p:txBody>
      </p:sp>
    </p:spTree>
    <p:extLst>
      <p:ext uri="{BB962C8B-B14F-4D97-AF65-F5344CB8AC3E}">
        <p14:creationId xmlns:p14="http://schemas.microsoft.com/office/powerpoint/2010/main" val="1647659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E529D3A-2B81-4068-82E4-098C0BC3D5CA}"/>
              </a:ext>
            </a:extLst>
          </p:cNvPr>
          <p:cNvSpPr>
            <a:spLocks noGrp="1"/>
          </p:cNvSpPr>
          <p:nvPr>
            <p:ph type="title"/>
          </p:nvPr>
        </p:nvSpPr>
        <p:spPr/>
        <p:txBody>
          <a:bodyPr/>
          <a:lstStyle/>
          <a:p>
            <a:r>
              <a:rPr lang="en-GB" dirty="0"/>
              <a:t>User Guide: RT3D Projects </a:t>
            </a:r>
          </a:p>
        </p:txBody>
      </p:sp>
      <p:sp>
        <p:nvSpPr>
          <p:cNvPr id="3" name="Content Placeholder 2">
            <a:extLst>
              <a:ext uri="{FF2B5EF4-FFF2-40B4-BE49-F238E27FC236}">
                <a16:creationId xmlns:a16="http://schemas.microsoft.com/office/drawing/2014/main" id="{5F7B9390-4096-4A67-B12D-D4117BD2C882}"/>
              </a:ext>
            </a:extLst>
          </p:cNvPr>
          <p:cNvSpPr>
            <a:spLocks noGrp="1"/>
          </p:cNvSpPr>
          <p:nvPr>
            <p:ph idx="1"/>
          </p:nvPr>
        </p:nvSpPr>
        <p:spPr>
          <a:xfrm>
            <a:off x="660082" y="2682809"/>
            <a:ext cx="5229225" cy="3962995"/>
          </a:xfrm>
        </p:spPr>
        <p:txBody>
          <a:bodyPr>
            <a:normAutofit/>
          </a:bodyPr>
          <a:lstStyle/>
          <a:p>
            <a:r>
              <a:rPr lang="en-GB" sz="1575" dirty="0">
                <a:latin typeface="Times New Roman" panose="02020603050405020304" pitchFamily="18" charset="0"/>
                <a:ea typeface="SimSun" panose="02010600030101010101" pitchFamily="2" charset="-122"/>
                <a:cs typeface="Arial" panose="020B0604020202020204" pitchFamily="34" charset="0"/>
              </a:rPr>
              <a:t>A RT3D project is an organisational unit defined in a plain text .</a:t>
            </a:r>
            <a:r>
              <a:rPr lang="en-GB" sz="1575" dirty="0" err="1">
                <a:latin typeface="Times New Roman" panose="02020603050405020304" pitchFamily="18" charset="0"/>
                <a:ea typeface="SimSun" panose="02010600030101010101" pitchFamily="2" charset="-122"/>
                <a:cs typeface="Arial" panose="020B0604020202020204" pitchFamily="34" charset="0"/>
              </a:rPr>
              <a:t>json</a:t>
            </a:r>
            <a:r>
              <a:rPr lang="en-GB" sz="1575" dirty="0">
                <a:latin typeface="Times New Roman" panose="02020603050405020304" pitchFamily="18" charset="0"/>
                <a:ea typeface="SimSun" panose="02010600030101010101" pitchFamily="2" charset="-122"/>
                <a:cs typeface="Arial" panose="020B0604020202020204" pitchFamily="34" charset="0"/>
              </a:rPr>
              <a:t> configuration file.</a:t>
            </a:r>
          </a:p>
          <a:p>
            <a:r>
              <a:rPr lang="en-GB" sz="1575" dirty="0">
                <a:latin typeface="Times New Roman" panose="02020603050405020304" pitchFamily="18" charset="0"/>
                <a:ea typeface="SimSun" panose="02010600030101010101" pitchFamily="2" charset="-122"/>
                <a:cs typeface="Arial" panose="020B0604020202020204" pitchFamily="34" charset="0"/>
              </a:rPr>
              <a:t>Newly created project configuration files will be named rt3dProject.json and placed within a folder</a:t>
            </a:r>
          </a:p>
          <a:p>
            <a:r>
              <a:rPr lang="en-GB" sz="1575" dirty="0">
                <a:latin typeface="Times New Roman" panose="02020603050405020304" pitchFamily="18" charset="0"/>
                <a:ea typeface="SimSun" panose="02010600030101010101" pitchFamily="2" charset="-122"/>
                <a:cs typeface="Arial" panose="020B0604020202020204" pitchFamily="34" charset="0"/>
              </a:rPr>
              <a:t>Projects define: </a:t>
            </a:r>
          </a:p>
          <a:p>
            <a:pPr lvl="1"/>
            <a:r>
              <a:rPr lang="en-GB" sz="1260" dirty="0">
                <a:latin typeface="Times New Roman" panose="02020603050405020304" pitchFamily="18" charset="0"/>
                <a:ea typeface="SimSun" panose="02010600030101010101" pitchFamily="2" charset="-122"/>
                <a:cs typeface="Arial" panose="020B0604020202020204" pitchFamily="34" charset="0"/>
              </a:rPr>
              <a:t>input  and output directories, </a:t>
            </a:r>
          </a:p>
          <a:p>
            <a:pPr lvl="1"/>
            <a:r>
              <a:rPr lang="en-GB" sz="1260" dirty="0">
                <a:latin typeface="Times New Roman" panose="02020603050405020304" pitchFamily="18" charset="0"/>
                <a:ea typeface="SimSun" panose="02010600030101010101" pitchFamily="2" charset="-122"/>
                <a:cs typeface="Arial" panose="020B0604020202020204" pitchFamily="34" charset="0"/>
              </a:rPr>
              <a:t>log file names, </a:t>
            </a:r>
          </a:p>
          <a:p>
            <a:pPr lvl="1"/>
            <a:r>
              <a:rPr lang="en-GB" sz="1260" dirty="0">
                <a:latin typeface="Times New Roman" panose="02020603050405020304" pitchFamily="18" charset="0"/>
                <a:ea typeface="SimSun" panose="02010600030101010101" pitchFamily="2" charset="-122"/>
                <a:cs typeface="Arial" panose="020B0604020202020204" pitchFamily="34" charset="0"/>
              </a:rPr>
              <a:t>settings file locations, </a:t>
            </a:r>
          </a:p>
          <a:p>
            <a:pPr lvl="1"/>
            <a:r>
              <a:rPr lang="en-GB" sz="1260" dirty="0">
                <a:latin typeface="Times New Roman" panose="02020603050405020304" pitchFamily="18" charset="0"/>
                <a:ea typeface="SimSun" panose="02010600030101010101" pitchFamily="2" charset="-122"/>
                <a:cs typeface="Arial" panose="020B0604020202020204" pitchFamily="34" charset="0"/>
              </a:rPr>
              <a:t>record of the device profiles </a:t>
            </a:r>
          </a:p>
          <a:p>
            <a:pPr lvl="1"/>
            <a:r>
              <a:rPr lang="en-GB" sz="1260" dirty="0">
                <a:latin typeface="Times New Roman" panose="02020603050405020304" pitchFamily="18" charset="0"/>
                <a:ea typeface="SimSun" panose="02010600030101010101" pitchFamily="2" charset="-122"/>
                <a:cs typeface="Arial" panose="020B0604020202020204" pitchFamily="34" charset="0"/>
              </a:rPr>
              <a:t>and algorithm hyper-parameters. </a:t>
            </a:r>
          </a:p>
          <a:p>
            <a:r>
              <a:rPr lang="en-GB" sz="1575" dirty="0">
                <a:latin typeface="Times New Roman" panose="02020603050405020304" pitchFamily="18" charset="0"/>
                <a:ea typeface="SimSun" panose="02010600030101010101" pitchFamily="2" charset="-122"/>
                <a:cs typeface="Arial" panose="020B0604020202020204" pitchFamily="34" charset="0"/>
              </a:rPr>
              <a:t>Creating a new project will make folders within the input and output folder under the C:\Tiger directory tree.</a:t>
            </a:r>
          </a:p>
          <a:p>
            <a:r>
              <a:rPr lang="en-GB" sz="1575" dirty="0">
                <a:latin typeface="Times New Roman" panose="02020603050405020304" pitchFamily="18" charset="0"/>
                <a:ea typeface="SimSun" panose="02010600030101010101" pitchFamily="2" charset="-122"/>
                <a:cs typeface="Arial" panose="020B0604020202020204" pitchFamily="34" charset="0"/>
              </a:rPr>
              <a:t>Loading a project will automatically populate these fields. </a:t>
            </a:r>
          </a:p>
        </p:txBody>
      </p:sp>
      <p:pic>
        <p:nvPicPr>
          <p:cNvPr id="9" name="Picture 8">
            <a:extLst>
              <a:ext uri="{FF2B5EF4-FFF2-40B4-BE49-F238E27FC236}">
                <a16:creationId xmlns:a16="http://schemas.microsoft.com/office/drawing/2014/main" id="{7743DDF6-F1D8-4214-A6EF-5EF0980C4A10}"/>
              </a:ext>
            </a:extLst>
          </p:cNvPr>
          <p:cNvPicPr>
            <a:picLocks noChangeAspect="1"/>
          </p:cNvPicPr>
          <p:nvPr/>
        </p:nvPicPr>
        <p:blipFill rotWithShape="1">
          <a:blip r:embed="rId2"/>
          <a:srcRect l="8633" t="8026" r="12931" b="12737"/>
          <a:stretch/>
        </p:blipFill>
        <p:spPr>
          <a:xfrm>
            <a:off x="5889307" y="2524663"/>
            <a:ext cx="3323986" cy="4279285"/>
          </a:xfrm>
          <a:prstGeom prst="rect">
            <a:avLst/>
          </a:prstGeom>
        </p:spPr>
      </p:pic>
      <p:sp>
        <p:nvSpPr>
          <p:cNvPr id="10" name="Content Placeholder 2">
            <a:extLst>
              <a:ext uri="{FF2B5EF4-FFF2-40B4-BE49-F238E27FC236}">
                <a16:creationId xmlns:a16="http://schemas.microsoft.com/office/drawing/2014/main" id="{575D8C75-0C84-4BC0-B518-31D2DEC302A9}"/>
              </a:ext>
            </a:extLst>
          </p:cNvPr>
          <p:cNvSpPr txBox="1">
            <a:spLocks/>
          </p:cNvSpPr>
          <p:nvPr/>
        </p:nvSpPr>
        <p:spPr>
          <a:xfrm>
            <a:off x="660082" y="6962094"/>
            <a:ext cx="8281035" cy="4069258"/>
          </a:xfrm>
          <a:prstGeom prst="rect">
            <a:avLst/>
          </a:prstGeom>
        </p:spPr>
        <p:txBody>
          <a:bodyPr vert="horz" lIns="91440" tIns="45720" rIns="91440" bIns="45720" rtlCol="0">
            <a:normAutofit fontScale="92500" lnSpcReduction="20000"/>
          </a:bodyPr>
          <a:lst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a:lstStyle>
          <a:p>
            <a:r>
              <a:rPr lang="en-GB" sz="1260" dirty="0"/>
              <a:t>Create a new project</a:t>
            </a:r>
          </a:p>
          <a:p>
            <a:pPr lvl="1"/>
            <a:r>
              <a:rPr lang="en-GB" sz="1103" dirty="0"/>
              <a:t>New Projects can be create one of two ways:</a:t>
            </a:r>
          </a:p>
          <a:p>
            <a:pPr lvl="2"/>
            <a:r>
              <a:rPr lang="en-GB" sz="1103" dirty="0"/>
              <a:t>To create a new project from the file menu:</a:t>
            </a:r>
          </a:p>
          <a:p>
            <a:pPr lvl="3">
              <a:buFont typeface="+mj-lt"/>
              <a:buAutoNum type="arabicPeriod"/>
            </a:pPr>
            <a:r>
              <a:rPr lang="en-GB" sz="1103" dirty="0"/>
              <a:t>Select, File &gt; New &gt; Project (shortcut: ctrl + shift + N)</a:t>
            </a:r>
          </a:p>
          <a:p>
            <a:pPr lvl="3">
              <a:buFont typeface="+mj-lt"/>
              <a:buAutoNum type="arabicPeriod"/>
            </a:pPr>
            <a:r>
              <a:rPr lang="en-GB" sz="1103" dirty="0"/>
              <a:t>Enter the name for the project</a:t>
            </a:r>
          </a:p>
          <a:p>
            <a:pPr lvl="2"/>
            <a:r>
              <a:rPr lang="en-GB" sz="1103" dirty="0"/>
              <a:t>To create a project from a folder in the Tiger directory Tree view</a:t>
            </a:r>
          </a:p>
          <a:p>
            <a:pPr lvl="3">
              <a:buFont typeface="+mj-lt"/>
              <a:buAutoNum type="arabicPeriod"/>
            </a:pPr>
            <a:r>
              <a:rPr lang="en-GB" sz="1103" dirty="0"/>
              <a:t>From the Tiger Directory Tree View, select that does not already contain a  rt3dProject.json file or create a new folder</a:t>
            </a:r>
          </a:p>
          <a:p>
            <a:pPr lvl="3">
              <a:buFont typeface="+mj-lt"/>
              <a:buAutoNum type="arabicPeriod"/>
            </a:pPr>
            <a:r>
              <a:rPr lang="en-GB" sz="1103" dirty="0"/>
              <a:t>Right click on the folder and select `Create Project`</a:t>
            </a:r>
          </a:p>
          <a:p>
            <a:r>
              <a:rPr lang="en-GB" sz="1260" dirty="0"/>
              <a:t>To open a project, do one of the following:</a:t>
            </a:r>
          </a:p>
          <a:p>
            <a:pPr lvl="1"/>
            <a:r>
              <a:rPr lang="en-GB" sz="1103" dirty="0"/>
              <a:t>From the file menu, </a:t>
            </a:r>
          </a:p>
          <a:p>
            <a:pPr lvl="2"/>
            <a:r>
              <a:rPr lang="en-GB" sz="1103" dirty="0"/>
              <a:t>select File &gt; Open Project (shortcut: ctrl + O)</a:t>
            </a:r>
          </a:p>
          <a:p>
            <a:pPr lvl="2"/>
            <a:r>
              <a:rPr lang="en-GB" sz="1103" dirty="0"/>
              <a:t>In the Open Project dialog that opens, find the location of the desired project folder and click `Select Folder`. Project folders contain rt3dProject.json files. </a:t>
            </a:r>
          </a:p>
          <a:p>
            <a:pPr lvl="1"/>
            <a:r>
              <a:rPr lang="en-GB" sz="1103" dirty="0"/>
              <a:t>From the Tiger directory Tree view</a:t>
            </a:r>
          </a:p>
          <a:p>
            <a:pPr lvl="2">
              <a:buFont typeface="+mj-lt"/>
              <a:buAutoNum type="arabicPeriod"/>
            </a:pPr>
            <a:r>
              <a:rPr lang="en-GB" sz="1103" dirty="0"/>
              <a:t>Find the location of the desired project folder (containing a rt3dProject.json)</a:t>
            </a:r>
          </a:p>
          <a:p>
            <a:pPr lvl="2">
              <a:buFont typeface="+mj-lt"/>
              <a:buAutoNum type="arabicPeriod"/>
            </a:pPr>
            <a:r>
              <a:rPr lang="en-GB" sz="1103" dirty="0"/>
              <a:t>Right click on the folder and select `Open Project`</a:t>
            </a:r>
          </a:p>
          <a:p>
            <a:r>
              <a:rPr lang="en-GB" sz="1260" dirty="0"/>
              <a:t>Save an open project</a:t>
            </a:r>
          </a:p>
          <a:p>
            <a:pPr lvl="1"/>
            <a:r>
              <a:rPr lang="en-GB" sz="1103" dirty="0"/>
              <a:t>Open projects can be saved from the file menu, File &gt; Save Project (shortcut: ctrl + S).</a:t>
            </a:r>
          </a:p>
          <a:p>
            <a:r>
              <a:rPr lang="en-GB" sz="1260" dirty="0"/>
              <a:t>Edit the project configuration file</a:t>
            </a:r>
          </a:p>
          <a:p>
            <a:pPr lvl="1"/>
            <a:r>
              <a:rPr lang="en-GB" sz="1103" dirty="0"/>
              <a:t>The current projects configuration file (rt3dProject.json) can be opened for editing in the Edit menu, Edit &gt; Project Config. This will open the file in the systems default text editor (usually MS Notepad).</a:t>
            </a:r>
          </a:p>
          <a:p>
            <a:pPr lvl="1"/>
            <a:endParaRPr lang="en-GB" sz="945" dirty="0"/>
          </a:p>
          <a:p>
            <a:pPr>
              <a:buFont typeface="+mj-lt"/>
              <a:buAutoNum type="arabicPeriod"/>
            </a:pPr>
            <a:endParaRPr lang="en-GB" sz="1260" dirty="0"/>
          </a:p>
        </p:txBody>
      </p:sp>
    </p:spTree>
    <p:extLst>
      <p:ext uri="{BB962C8B-B14F-4D97-AF65-F5344CB8AC3E}">
        <p14:creationId xmlns:p14="http://schemas.microsoft.com/office/powerpoint/2010/main" val="3428408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AC5C4-2BF2-4314-ABD2-D7110E2D5894}"/>
              </a:ext>
            </a:extLst>
          </p:cNvPr>
          <p:cNvSpPr>
            <a:spLocks noGrp="1"/>
          </p:cNvSpPr>
          <p:nvPr>
            <p:ph type="title"/>
          </p:nvPr>
        </p:nvSpPr>
        <p:spPr>
          <a:xfrm>
            <a:off x="660083" y="681570"/>
            <a:ext cx="8281035" cy="650395"/>
          </a:xfrm>
        </p:spPr>
        <p:txBody>
          <a:bodyPr>
            <a:normAutofit fontScale="90000"/>
          </a:bodyPr>
          <a:lstStyle/>
          <a:p>
            <a:r>
              <a:rPr lang="en-GB" dirty="0"/>
              <a:t>User Guide: Device Profiles </a:t>
            </a:r>
          </a:p>
        </p:txBody>
      </p:sp>
      <p:sp>
        <p:nvSpPr>
          <p:cNvPr id="3" name="Content Placeholder 2">
            <a:extLst>
              <a:ext uri="{FF2B5EF4-FFF2-40B4-BE49-F238E27FC236}">
                <a16:creationId xmlns:a16="http://schemas.microsoft.com/office/drawing/2014/main" id="{F496AE24-8A4F-4962-B4C1-934C202D4DCB}"/>
              </a:ext>
            </a:extLst>
          </p:cNvPr>
          <p:cNvSpPr>
            <a:spLocks noGrp="1"/>
          </p:cNvSpPr>
          <p:nvPr>
            <p:ph idx="1"/>
          </p:nvPr>
        </p:nvSpPr>
        <p:spPr>
          <a:xfrm>
            <a:off x="660082" y="1340721"/>
            <a:ext cx="8281035" cy="2788232"/>
          </a:xfrm>
        </p:spPr>
        <p:txBody>
          <a:bodyPr>
            <a:normAutofit/>
          </a:bodyPr>
          <a:lstStyle/>
          <a:p>
            <a:r>
              <a:rPr lang="en-GB" sz="1400" dirty="0">
                <a:latin typeface="Times New Roman" panose="02020603050405020304" pitchFamily="18" charset="0"/>
                <a:ea typeface="SimSun" panose="02010600030101010101" pitchFamily="2" charset="-122"/>
                <a:cs typeface="Arial" panose="020B0604020202020204" pitchFamily="34" charset="0"/>
              </a:rPr>
              <a:t>The device profiles are inbuilt modules for configuring and recording the state and meta-data of various hardware components. These features make setup, navigation, and use of the software more efficient and straight forward.</a:t>
            </a:r>
          </a:p>
          <a:p>
            <a:r>
              <a:rPr lang="en-GB" sz="1400" dirty="0">
                <a:latin typeface="Times New Roman" panose="02020603050405020304" pitchFamily="18" charset="0"/>
                <a:ea typeface="SimSun" panose="02010600030101010101" pitchFamily="2" charset="-122"/>
                <a:cs typeface="Arial" panose="020B0604020202020204" pitchFamily="34" charset="0"/>
              </a:rPr>
              <a:t>Supported Device Profiles are:</a:t>
            </a:r>
          </a:p>
          <a:p>
            <a:pPr lvl="1"/>
            <a:r>
              <a:rPr lang="en-GB" sz="1400" dirty="0">
                <a:latin typeface="Times New Roman" panose="02020603050405020304" pitchFamily="18" charset="0"/>
                <a:ea typeface="SimSun" panose="02010600030101010101" pitchFamily="2" charset="-122"/>
                <a:cs typeface="Arial" panose="020B0604020202020204" pitchFamily="34" charset="0"/>
              </a:rPr>
              <a:t>Aircraft</a:t>
            </a:r>
          </a:p>
          <a:p>
            <a:pPr lvl="1"/>
            <a:r>
              <a:rPr lang="en-GB" sz="1400" dirty="0">
                <a:latin typeface="Times New Roman" panose="02020603050405020304" pitchFamily="18" charset="0"/>
                <a:ea typeface="SimSun" panose="02010600030101010101" pitchFamily="2" charset="-122"/>
                <a:cs typeface="Arial" panose="020B0604020202020204" pitchFamily="34" charset="0"/>
              </a:rPr>
              <a:t>Camera</a:t>
            </a:r>
          </a:p>
          <a:p>
            <a:pPr lvl="1"/>
            <a:r>
              <a:rPr lang="en-GB" sz="1400" dirty="0">
                <a:latin typeface="Times New Roman" panose="02020603050405020304" pitchFamily="18" charset="0"/>
                <a:ea typeface="SimSun" panose="02010600030101010101" pitchFamily="2" charset="-122"/>
                <a:cs typeface="Arial" panose="020B0604020202020204" pitchFamily="34" charset="0"/>
              </a:rPr>
              <a:t>Lens</a:t>
            </a:r>
          </a:p>
          <a:p>
            <a:r>
              <a:rPr lang="en-GB" sz="1400" dirty="0">
                <a:latin typeface="Times New Roman" panose="02020603050405020304" pitchFamily="18" charset="0"/>
                <a:ea typeface="SimSun" panose="02010600030101010101" pitchFamily="2" charset="-122"/>
                <a:cs typeface="Arial" panose="020B0604020202020204" pitchFamily="34" charset="0"/>
              </a:rPr>
              <a:t>Loading Profiles: </a:t>
            </a:r>
          </a:p>
          <a:p>
            <a:pPr lvl="1"/>
            <a:r>
              <a:rPr lang="en-GB" sz="1400" dirty="0">
                <a:latin typeface="Times New Roman" panose="02020603050405020304" pitchFamily="18" charset="0"/>
                <a:ea typeface="SimSun" panose="02010600030101010101" pitchFamily="2" charset="-122"/>
                <a:cs typeface="Arial" panose="020B0604020202020204" pitchFamily="34" charset="0"/>
              </a:rPr>
              <a:t>Profiles can be loaded within their respective UI tabs by choosing a profile from the `Select Profile` combo box and selecting load.</a:t>
            </a:r>
            <a:endParaRPr lang="en-GB" sz="1400" dirty="0"/>
          </a:p>
        </p:txBody>
      </p:sp>
      <p:sp>
        <p:nvSpPr>
          <p:cNvPr id="4" name="Content Placeholder 2">
            <a:extLst>
              <a:ext uri="{FF2B5EF4-FFF2-40B4-BE49-F238E27FC236}">
                <a16:creationId xmlns:a16="http://schemas.microsoft.com/office/drawing/2014/main" id="{3FBF5500-8E14-4726-A161-FEB42BDDB522}"/>
              </a:ext>
            </a:extLst>
          </p:cNvPr>
          <p:cNvSpPr txBox="1">
            <a:spLocks/>
          </p:cNvSpPr>
          <p:nvPr/>
        </p:nvSpPr>
        <p:spPr>
          <a:xfrm>
            <a:off x="710881" y="4155867"/>
            <a:ext cx="8281035" cy="2404745"/>
          </a:xfrm>
          <a:prstGeom prst="rect">
            <a:avLst/>
          </a:prstGeom>
        </p:spPr>
        <p:txBody>
          <a:bodyPr vert="horz" lIns="72009" tIns="36005" rIns="72009" bIns="36005"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11" dirty="0"/>
              <a:t>Aircraft Profile</a:t>
            </a:r>
          </a:p>
          <a:p>
            <a:pPr marL="0" indent="0">
              <a:buNone/>
            </a:pPr>
            <a:r>
              <a:rPr lang="en-GB" sz="945" dirty="0"/>
              <a:t>Aircraft profiles are saved in plain text .</a:t>
            </a:r>
            <a:r>
              <a:rPr lang="en-GB" sz="945" dirty="0" err="1"/>
              <a:t>json</a:t>
            </a:r>
            <a:r>
              <a:rPr lang="en-GB" sz="945" dirty="0"/>
              <a:t> files. This file contains information about the aircraft, such as the aircraft name, height (above ground), and speed. Additionally, the profile contains a field for meta data which can be filled with any additional information useful for keeping record of specifics about the UAV. Selecting `View Meta Data` will open the aircraft profile in the system default text editor for .</a:t>
            </a:r>
            <a:r>
              <a:rPr lang="en-GB" sz="945" dirty="0" err="1"/>
              <a:t>json</a:t>
            </a:r>
            <a:r>
              <a:rPr lang="en-GB" sz="945" dirty="0"/>
              <a:t> files (defaults to MS Notebook). Entries to the metadata following standard </a:t>
            </a:r>
            <a:r>
              <a:rPr lang="en-GB" sz="945" dirty="0" err="1"/>
              <a:t>json</a:t>
            </a:r>
            <a:r>
              <a:rPr lang="en-GB" sz="945" dirty="0"/>
              <a:t> object format of {“key”: “value”} pairings. String values require double quote encapsulation, purely numeric values do not.  </a:t>
            </a:r>
          </a:p>
          <a:p>
            <a:r>
              <a:rPr lang="en-GB" sz="1103" dirty="0"/>
              <a:t>Adding a new Aircraft Profile</a:t>
            </a:r>
          </a:p>
          <a:p>
            <a:pPr marL="630079" lvl="1" indent="-270034">
              <a:buFont typeface="+mj-lt"/>
              <a:buAutoNum type="arabicPeriod"/>
            </a:pPr>
            <a:r>
              <a:rPr lang="en-GB" sz="788" dirty="0"/>
              <a:t>Populate the UI fields under the Aircraft Profile tab with the desired settings. </a:t>
            </a:r>
          </a:p>
          <a:p>
            <a:pPr marL="630079" lvl="1" indent="-270034">
              <a:buFont typeface="+mj-lt"/>
              <a:buAutoNum type="arabicPeriod"/>
            </a:pPr>
            <a:r>
              <a:rPr lang="en-GB" sz="788" dirty="0"/>
              <a:t>From the File menu, select File &gt; New &gt; Aircraft Profile. </a:t>
            </a:r>
          </a:p>
          <a:p>
            <a:pPr marL="630079" lvl="1" indent="-270034">
              <a:buFont typeface="+mj-lt"/>
              <a:buAutoNum type="arabicPeriod"/>
            </a:pPr>
            <a:r>
              <a:rPr lang="en-GB" sz="788" dirty="0"/>
              <a:t>In the Save Aircraft Profile dialog that opens, specify the aircraft profile name and select save. </a:t>
            </a:r>
          </a:p>
          <a:p>
            <a:pPr marL="360045" lvl="1" indent="0">
              <a:buNone/>
            </a:pPr>
            <a:r>
              <a:rPr lang="en-GB" sz="788" dirty="0"/>
              <a:t>The new profile will be saved using the current values specified in the Aircraft Profile UI fields. </a:t>
            </a:r>
          </a:p>
          <a:p>
            <a:r>
              <a:rPr lang="en-GB" sz="1103" dirty="0"/>
              <a:t>Updating a Aircraft Profile</a:t>
            </a:r>
          </a:p>
          <a:p>
            <a:pPr lvl="1"/>
            <a:r>
              <a:rPr lang="en-GB" sz="788" dirty="0"/>
              <a:t>Follow the steps 1 and 2, as above</a:t>
            </a:r>
          </a:p>
          <a:p>
            <a:pPr lvl="1"/>
            <a:r>
              <a:rPr lang="en-GB" sz="788" dirty="0"/>
              <a:t>In step 3, choose an already existing profile file to overwrite it. </a:t>
            </a:r>
            <a:endParaRPr lang="en-GB" sz="472" dirty="0"/>
          </a:p>
        </p:txBody>
      </p:sp>
      <p:pic>
        <p:nvPicPr>
          <p:cNvPr id="5" name="Picture 4">
            <a:extLst>
              <a:ext uri="{FF2B5EF4-FFF2-40B4-BE49-F238E27FC236}">
                <a16:creationId xmlns:a16="http://schemas.microsoft.com/office/drawing/2014/main" id="{BC76B21E-A909-4973-AA43-ADF9B80DFE79}"/>
              </a:ext>
            </a:extLst>
          </p:cNvPr>
          <p:cNvPicPr>
            <a:picLocks noChangeAspect="1"/>
          </p:cNvPicPr>
          <p:nvPr/>
        </p:nvPicPr>
        <p:blipFill rotWithShape="1">
          <a:blip r:embed="rId2"/>
          <a:srcRect l="16371" t="10221" r="19151" b="60476"/>
          <a:stretch/>
        </p:blipFill>
        <p:spPr>
          <a:xfrm>
            <a:off x="5729842" y="5110663"/>
            <a:ext cx="2404586" cy="1392668"/>
          </a:xfrm>
          <a:prstGeom prst="rect">
            <a:avLst/>
          </a:prstGeom>
        </p:spPr>
      </p:pic>
      <p:sp>
        <p:nvSpPr>
          <p:cNvPr id="6" name="Content Placeholder 2">
            <a:extLst>
              <a:ext uri="{FF2B5EF4-FFF2-40B4-BE49-F238E27FC236}">
                <a16:creationId xmlns:a16="http://schemas.microsoft.com/office/drawing/2014/main" id="{4C948CBE-9914-44D5-B7BD-26CD45712A75}"/>
              </a:ext>
            </a:extLst>
          </p:cNvPr>
          <p:cNvSpPr txBox="1">
            <a:spLocks/>
          </p:cNvSpPr>
          <p:nvPr/>
        </p:nvSpPr>
        <p:spPr>
          <a:xfrm>
            <a:off x="660082" y="6882636"/>
            <a:ext cx="8281035" cy="1356042"/>
          </a:xfrm>
          <a:prstGeom prst="rect">
            <a:avLst/>
          </a:prstGeom>
        </p:spPr>
        <p:txBody>
          <a:bodyPr vert="horz" lIns="72009" tIns="36005" rIns="72009" bIns="36005"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11" dirty="0"/>
              <a:t>Camera Profiles</a:t>
            </a:r>
          </a:p>
          <a:p>
            <a:pPr marL="0" indent="0">
              <a:buNone/>
            </a:pPr>
            <a:r>
              <a:rPr lang="en-GB" sz="945" dirty="0"/>
              <a:t>Aircraft profiles are stored in in plain text XML files and are backed by the </a:t>
            </a:r>
            <a:r>
              <a:rPr lang="en-GB" sz="945" dirty="0" err="1"/>
              <a:t>Lensfun</a:t>
            </a:r>
            <a:r>
              <a:rPr lang="en-GB" sz="945" dirty="0"/>
              <a:t> Library. </a:t>
            </a:r>
          </a:p>
          <a:p>
            <a:r>
              <a:rPr lang="en-GB" sz="1103" dirty="0"/>
              <a:t>Adding a new Camera Profile</a:t>
            </a:r>
          </a:p>
          <a:p>
            <a:pPr marL="630079" lvl="1" indent="-270034">
              <a:buFont typeface="+mj-lt"/>
              <a:buAutoNum type="arabicPeriod"/>
            </a:pPr>
            <a:r>
              <a:rPr lang="en-GB" sz="788" dirty="0"/>
              <a:t>Populate the UI fields under the Aircraft Profile tab with the desired settings. </a:t>
            </a:r>
          </a:p>
          <a:p>
            <a:pPr marL="630079" lvl="1" indent="-270034">
              <a:buFont typeface="+mj-lt"/>
              <a:buAutoNum type="arabicPeriod"/>
            </a:pPr>
            <a:r>
              <a:rPr lang="en-GB" sz="788" dirty="0"/>
              <a:t>From the File menu, select File &gt; New &gt; Camera Profile. </a:t>
            </a:r>
          </a:p>
          <a:p>
            <a:pPr marL="360045" lvl="1" indent="0">
              <a:buNone/>
            </a:pPr>
            <a:r>
              <a:rPr lang="en-GB" sz="788" dirty="0"/>
              <a:t>The new profile will be saved using the current values specified in the Camera Profile UI fields.</a:t>
            </a:r>
          </a:p>
        </p:txBody>
      </p:sp>
      <p:pic>
        <p:nvPicPr>
          <p:cNvPr id="7" name="Picture 6">
            <a:extLst>
              <a:ext uri="{FF2B5EF4-FFF2-40B4-BE49-F238E27FC236}">
                <a16:creationId xmlns:a16="http://schemas.microsoft.com/office/drawing/2014/main" id="{3F42F73C-6993-488F-B3C6-BC987CB514A9}"/>
              </a:ext>
            </a:extLst>
          </p:cNvPr>
          <p:cNvPicPr>
            <a:picLocks noChangeAspect="1"/>
          </p:cNvPicPr>
          <p:nvPr/>
        </p:nvPicPr>
        <p:blipFill>
          <a:blip r:embed="rId3"/>
          <a:stretch>
            <a:fillRect/>
          </a:stretch>
        </p:blipFill>
        <p:spPr>
          <a:xfrm>
            <a:off x="5650403" y="6874641"/>
            <a:ext cx="2789768" cy="1070700"/>
          </a:xfrm>
          <a:prstGeom prst="rect">
            <a:avLst/>
          </a:prstGeom>
        </p:spPr>
      </p:pic>
      <p:sp>
        <p:nvSpPr>
          <p:cNvPr id="8" name="Content Placeholder 2">
            <a:extLst>
              <a:ext uri="{FF2B5EF4-FFF2-40B4-BE49-F238E27FC236}">
                <a16:creationId xmlns:a16="http://schemas.microsoft.com/office/drawing/2014/main" id="{C9DB86AB-F570-4723-8993-894CB33D8B9A}"/>
              </a:ext>
            </a:extLst>
          </p:cNvPr>
          <p:cNvSpPr txBox="1">
            <a:spLocks/>
          </p:cNvSpPr>
          <p:nvPr/>
        </p:nvSpPr>
        <p:spPr>
          <a:xfrm>
            <a:off x="660082" y="8768059"/>
            <a:ext cx="8281035" cy="1458993"/>
          </a:xfrm>
          <a:prstGeom prst="rect">
            <a:avLst/>
          </a:prstGeom>
        </p:spPr>
        <p:txBody>
          <a:bodyPr vert="horz" lIns="72009" tIns="36005" rIns="72009" bIns="36005"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1811" dirty="0"/>
              <a:t>Lens Profiles</a:t>
            </a:r>
          </a:p>
          <a:p>
            <a:pPr marL="0" indent="0">
              <a:buNone/>
            </a:pPr>
            <a:r>
              <a:rPr lang="en-GB" sz="945" dirty="0"/>
              <a:t>Lens profiles are stored in in plain text XML files and are backed by the </a:t>
            </a:r>
            <a:r>
              <a:rPr lang="en-GB" sz="945" dirty="0" err="1"/>
              <a:t>Lensfun</a:t>
            </a:r>
            <a:r>
              <a:rPr lang="en-GB" sz="945" dirty="0"/>
              <a:t> Library. </a:t>
            </a:r>
          </a:p>
          <a:p>
            <a:r>
              <a:rPr lang="en-GB" sz="1103" dirty="0"/>
              <a:t>Adding a new Lens Profile</a:t>
            </a:r>
          </a:p>
          <a:p>
            <a:pPr marL="630079" lvl="1" indent="-270034">
              <a:buFont typeface="+mj-lt"/>
              <a:buAutoNum type="arabicPeriod"/>
            </a:pPr>
            <a:r>
              <a:rPr lang="en-GB" sz="788" dirty="0"/>
              <a:t>Populate the UI fields under the Aircraft Profile tab with the desired settings. </a:t>
            </a:r>
          </a:p>
          <a:p>
            <a:pPr marL="630079" lvl="1" indent="-270034">
              <a:buFont typeface="+mj-lt"/>
              <a:buAutoNum type="arabicPeriod"/>
            </a:pPr>
            <a:r>
              <a:rPr lang="en-GB" sz="788" dirty="0"/>
              <a:t>From the File menu, select File &gt; New &gt; Camera Profile. </a:t>
            </a:r>
          </a:p>
          <a:p>
            <a:pPr marL="360045" lvl="1" indent="0">
              <a:buNone/>
            </a:pPr>
            <a:r>
              <a:rPr lang="en-GB" sz="788" dirty="0"/>
              <a:t>The new profile will be saved using the current values specified in the Camera Profile UI fields and open in the default text editor. Note that the lens calibration data will be empty and needs to be populated manually (see Declaring Lenses).</a:t>
            </a:r>
          </a:p>
        </p:txBody>
      </p:sp>
      <p:pic>
        <p:nvPicPr>
          <p:cNvPr id="9" name="Picture 8">
            <a:extLst>
              <a:ext uri="{FF2B5EF4-FFF2-40B4-BE49-F238E27FC236}">
                <a16:creationId xmlns:a16="http://schemas.microsoft.com/office/drawing/2014/main" id="{E82D4167-4590-4140-BC86-1AC6A9D6C849}"/>
              </a:ext>
            </a:extLst>
          </p:cNvPr>
          <p:cNvPicPr>
            <a:picLocks noChangeAspect="1"/>
          </p:cNvPicPr>
          <p:nvPr/>
        </p:nvPicPr>
        <p:blipFill>
          <a:blip r:embed="rId4"/>
          <a:stretch>
            <a:fillRect/>
          </a:stretch>
        </p:blipFill>
        <p:spPr>
          <a:xfrm>
            <a:off x="5650403" y="8524007"/>
            <a:ext cx="2477238" cy="1356042"/>
          </a:xfrm>
          <a:prstGeom prst="rect">
            <a:avLst/>
          </a:prstGeom>
        </p:spPr>
      </p:pic>
      <p:sp>
        <p:nvSpPr>
          <p:cNvPr id="10" name="TextBox 9">
            <a:extLst>
              <a:ext uri="{FF2B5EF4-FFF2-40B4-BE49-F238E27FC236}">
                <a16:creationId xmlns:a16="http://schemas.microsoft.com/office/drawing/2014/main" id="{31CBC1EF-627E-4E81-B772-2590610865F1}"/>
              </a:ext>
            </a:extLst>
          </p:cNvPr>
          <p:cNvSpPr txBox="1"/>
          <p:nvPr/>
        </p:nvSpPr>
        <p:spPr>
          <a:xfrm>
            <a:off x="499533" y="10617200"/>
            <a:ext cx="8382000" cy="646331"/>
          </a:xfrm>
          <a:prstGeom prst="rect">
            <a:avLst/>
          </a:prstGeom>
          <a:noFill/>
        </p:spPr>
        <p:txBody>
          <a:bodyPr wrap="square" rtlCol="0">
            <a:spAutoFit/>
          </a:bodyPr>
          <a:lstStyle/>
          <a:p>
            <a:r>
              <a:rPr lang="en-GB" dirty="0"/>
              <a:t>See User Guide: Declaring Lens and Camera Profiles for detailed descriptions of camera and lens profiles. </a:t>
            </a:r>
          </a:p>
        </p:txBody>
      </p:sp>
    </p:spTree>
    <p:extLst>
      <p:ext uri="{BB962C8B-B14F-4D97-AF65-F5344CB8AC3E}">
        <p14:creationId xmlns:p14="http://schemas.microsoft.com/office/powerpoint/2010/main" val="1241674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19073AA-483D-4D92-8C9E-CFA7995883AA}"/>
              </a:ext>
            </a:extLst>
          </p:cNvPr>
          <p:cNvSpPr>
            <a:spLocks noGrp="1"/>
          </p:cNvSpPr>
          <p:nvPr>
            <p:ph type="title"/>
          </p:nvPr>
        </p:nvSpPr>
        <p:spPr>
          <a:xfrm>
            <a:off x="660083" y="1473793"/>
            <a:ext cx="8281035" cy="343654"/>
          </a:xfrm>
        </p:spPr>
        <p:txBody>
          <a:bodyPr>
            <a:noAutofit/>
          </a:bodyPr>
          <a:lstStyle/>
          <a:p>
            <a:r>
              <a:rPr lang="en-GB" sz="2363" dirty="0"/>
              <a:t>Declaring Cameras: &lt;lens&gt; </a:t>
            </a:r>
          </a:p>
        </p:txBody>
      </p:sp>
      <p:sp>
        <p:nvSpPr>
          <p:cNvPr id="4" name="Content Placeholder 3">
            <a:extLst>
              <a:ext uri="{FF2B5EF4-FFF2-40B4-BE49-F238E27FC236}">
                <a16:creationId xmlns:a16="http://schemas.microsoft.com/office/drawing/2014/main" id="{32A8C7C0-87CC-4D8F-BCB2-E9CD7A6451CA}"/>
              </a:ext>
            </a:extLst>
          </p:cNvPr>
          <p:cNvSpPr>
            <a:spLocks noGrp="1"/>
          </p:cNvSpPr>
          <p:nvPr>
            <p:ph idx="1"/>
          </p:nvPr>
        </p:nvSpPr>
        <p:spPr>
          <a:xfrm>
            <a:off x="660083" y="1857452"/>
            <a:ext cx="8281035" cy="2284730"/>
          </a:xfrm>
        </p:spPr>
        <p:txBody>
          <a:bodyPr>
            <a:normAutofit lnSpcReduction="10000"/>
          </a:bodyPr>
          <a:lstStyle/>
          <a:p>
            <a:pPr marL="0" indent="0">
              <a:buNone/>
            </a:pPr>
            <a:r>
              <a:rPr lang="en-GB" sz="945" dirty="0"/>
              <a:t>Possible embedded elements:</a:t>
            </a:r>
          </a:p>
          <a:p>
            <a:pPr lvl="1"/>
            <a:r>
              <a:rPr lang="en-GB" sz="945" b="1" dirty="0"/>
              <a:t>&lt;</a:t>
            </a:r>
            <a:r>
              <a:rPr lang="en-GB" sz="945" b="1" dirty="0">
                <a:latin typeface="Roboto" panose="02000000000000000000" pitchFamily="2" charset="0"/>
                <a:ea typeface="Roboto" panose="02000000000000000000" pitchFamily="2" charset="0"/>
              </a:rPr>
              <a:t>maker</a:t>
            </a:r>
            <a:r>
              <a:rPr lang="en-GB" sz="945" b="1" dirty="0"/>
              <a:t>&gt;string&lt;/maker&gt;</a:t>
            </a:r>
          </a:p>
          <a:p>
            <a:pPr lvl="2"/>
            <a:r>
              <a:rPr lang="en-GB" sz="630" dirty="0">
                <a:solidFill>
                  <a:srgbClr val="000000"/>
                </a:solidFill>
                <a:latin typeface="Roboto" panose="02000000000000000000" pitchFamily="2" charset="0"/>
              </a:rPr>
              <a:t>Camera maker. This must be specified exactly as it is returned by EXIF, however, upper and lower case doesn't matter, neither does the ordering of the “words” in the camera maker name.</a:t>
            </a:r>
            <a:endParaRPr lang="en-GB" sz="630" b="1" dirty="0">
              <a:solidFill>
                <a:srgbClr val="000000"/>
              </a:solidFill>
              <a:latin typeface="Roboto" panose="02000000000000000000" pitchFamily="2" charset="0"/>
            </a:endParaRPr>
          </a:p>
          <a:p>
            <a:pPr lvl="1"/>
            <a:r>
              <a:rPr lang="en-GB" sz="945" b="1" dirty="0">
                <a:solidFill>
                  <a:srgbClr val="000000"/>
                </a:solidFill>
                <a:latin typeface="Roboto" panose="02000000000000000000" pitchFamily="2" charset="0"/>
              </a:rPr>
              <a:t>&lt;model&gt;string&lt;/model&gt;</a:t>
            </a:r>
          </a:p>
          <a:p>
            <a:pPr lvl="2"/>
            <a:r>
              <a:rPr lang="en-GB" sz="709" dirty="0">
                <a:solidFill>
                  <a:srgbClr val="000000"/>
                </a:solidFill>
                <a:latin typeface="Roboto" panose="02000000000000000000" pitchFamily="2" charset="0"/>
              </a:rPr>
              <a:t>Camera model. This must be specified exactly as it is returned by EXIF, however, upper and lower case doesn't matter, neither does the ordering of the “words” in the camera model name.</a:t>
            </a:r>
          </a:p>
          <a:p>
            <a:pPr lvl="1"/>
            <a:r>
              <a:rPr lang="en-GB" sz="945" b="1" dirty="0">
                <a:solidFill>
                  <a:srgbClr val="000000"/>
                </a:solidFill>
                <a:latin typeface="Roboto" panose="02000000000000000000" pitchFamily="2" charset="0"/>
              </a:rPr>
              <a:t>&lt;variant&gt;string&lt;/variant&gt;</a:t>
            </a:r>
            <a:endParaRPr lang="en-GB" sz="945" dirty="0">
              <a:solidFill>
                <a:srgbClr val="000000"/>
              </a:solidFill>
              <a:latin typeface="Roboto" panose="02000000000000000000" pitchFamily="2" charset="0"/>
            </a:endParaRPr>
          </a:p>
          <a:p>
            <a:pPr lvl="2"/>
            <a:r>
              <a:rPr lang="en-GB" sz="630" dirty="0">
                <a:solidFill>
                  <a:srgbClr val="000000"/>
                </a:solidFill>
                <a:latin typeface="Roboto" panose="02000000000000000000" pitchFamily="2" charset="0"/>
              </a:rPr>
              <a:t>Camera variant. Sometimes makers create several cameras without changing EXIF information. Unfortunately, camera variant cannot be automatically detected so this is a manual choice item. This field can also be used to deal with cameras with more than one aspect ratio. For every available aspect ratio, make a copy of the &lt;camera&gt; entry, entering the aspect ratio into the &lt;variant&gt; field (e.g. &lt;variant&gt;16:9&lt;/variant&gt;). Of course, the crop factor may have to be adapted as well.</a:t>
            </a:r>
            <a:endParaRPr lang="en-GB" sz="1339" b="1" dirty="0">
              <a:solidFill>
                <a:srgbClr val="000000"/>
              </a:solidFill>
              <a:latin typeface="Roboto" panose="02000000000000000000" pitchFamily="2" charset="0"/>
            </a:endParaRPr>
          </a:p>
          <a:p>
            <a:pPr lvl="1"/>
            <a:r>
              <a:rPr lang="en-GB" sz="945" b="1" dirty="0">
                <a:solidFill>
                  <a:srgbClr val="000000"/>
                </a:solidFill>
                <a:latin typeface="Roboto" panose="02000000000000000000" pitchFamily="2" charset="0"/>
              </a:rPr>
              <a:t>&lt;mount&gt;string&lt;/mount&gt;</a:t>
            </a:r>
          </a:p>
          <a:p>
            <a:pPr lvl="2"/>
            <a:r>
              <a:rPr lang="en-GB" sz="630" dirty="0">
                <a:solidFill>
                  <a:srgbClr val="000000"/>
                </a:solidFill>
                <a:latin typeface="Roboto" panose="02000000000000000000" pitchFamily="2" charset="0"/>
              </a:rPr>
              <a:t>Camera mount. There can be only one such element in camera declaration. If you want to specify that it is possible to use lenses with a different mount on this camera, use the &lt;</a:t>
            </a:r>
            <a:r>
              <a:rPr lang="en-GB" sz="630" dirty="0" err="1">
                <a:solidFill>
                  <a:srgbClr val="000000"/>
                </a:solidFill>
                <a:latin typeface="Roboto" panose="02000000000000000000" pitchFamily="2" charset="0"/>
              </a:rPr>
              <a:t>compat</a:t>
            </a:r>
            <a:r>
              <a:rPr lang="en-GB" sz="630" dirty="0">
                <a:solidFill>
                  <a:srgbClr val="000000"/>
                </a:solidFill>
                <a:latin typeface="Roboto" panose="02000000000000000000" pitchFamily="2" charset="0"/>
              </a:rPr>
              <a:t>&gt; element in mount declaration.</a:t>
            </a:r>
          </a:p>
          <a:p>
            <a:pPr lvl="1"/>
            <a:r>
              <a:rPr lang="en-GB" sz="945" b="1" dirty="0">
                <a:solidFill>
                  <a:srgbClr val="000000"/>
                </a:solidFill>
                <a:latin typeface="Roboto" panose="02000000000000000000" pitchFamily="2" charset="0"/>
              </a:rPr>
              <a:t>&lt;</a:t>
            </a:r>
            <a:r>
              <a:rPr lang="en-GB" sz="945" b="1" dirty="0" err="1">
                <a:solidFill>
                  <a:srgbClr val="000000"/>
                </a:solidFill>
                <a:latin typeface="Roboto" panose="02000000000000000000" pitchFamily="2" charset="0"/>
              </a:rPr>
              <a:t>cropfactor</a:t>
            </a:r>
            <a:r>
              <a:rPr lang="en-GB" sz="945" b="1" dirty="0">
                <a:solidFill>
                  <a:srgbClr val="000000"/>
                </a:solidFill>
                <a:latin typeface="Roboto" panose="02000000000000000000" pitchFamily="2" charset="0"/>
              </a:rPr>
              <a:t>&gt;number&lt;/</a:t>
            </a:r>
            <a:r>
              <a:rPr lang="en-GB" sz="945" b="1" dirty="0" err="1">
                <a:solidFill>
                  <a:srgbClr val="000000"/>
                </a:solidFill>
                <a:latin typeface="Roboto" panose="02000000000000000000" pitchFamily="2" charset="0"/>
              </a:rPr>
              <a:t>cropfactor</a:t>
            </a:r>
            <a:r>
              <a:rPr lang="en-GB" sz="945" b="1" dirty="0">
                <a:solidFill>
                  <a:srgbClr val="000000"/>
                </a:solidFill>
                <a:latin typeface="Roboto" panose="02000000000000000000" pitchFamily="2" charset="0"/>
              </a:rPr>
              <a:t>&gt;</a:t>
            </a:r>
          </a:p>
          <a:p>
            <a:pPr lvl="2"/>
            <a:r>
              <a:rPr lang="en-GB" sz="630" dirty="0">
                <a:solidFill>
                  <a:srgbClr val="000000"/>
                </a:solidFill>
                <a:latin typeface="Roboto" panose="02000000000000000000" pitchFamily="2" charset="0"/>
              </a:rPr>
              <a:t>Camera crop factor. This is the ratio between the standard film frame diagonal (36x24mm) and camera sensor diagonal. Should be as accurate as possible.</a:t>
            </a:r>
          </a:p>
        </p:txBody>
      </p:sp>
      <p:sp>
        <p:nvSpPr>
          <p:cNvPr id="11" name="Title 2">
            <a:extLst>
              <a:ext uri="{FF2B5EF4-FFF2-40B4-BE49-F238E27FC236}">
                <a16:creationId xmlns:a16="http://schemas.microsoft.com/office/drawing/2014/main" id="{E8FBDC1C-A4B7-4E67-9691-63823817A5CA}"/>
              </a:ext>
            </a:extLst>
          </p:cNvPr>
          <p:cNvSpPr txBox="1">
            <a:spLocks/>
          </p:cNvSpPr>
          <p:nvPr/>
        </p:nvSpPr>
        <p:spPr>
          <a:xfrm>
            <a:off x="660082" y="4142182"/>
            <a:ext cx="8281035" cy="343654"/>
          </a:xfrm>
          <a:prstGeom prst="rect">
            <a:avLst/>
          </a:prstGeom>
        </p:spPr>
        <p:txBody>
          <a:bodyPr vert="horz" lIns="72009" tIns="36005" rIns="72009" bIns="36005" rtlCol="0" anchor="ct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465" dirty="0"/>
              <a:t>Declaring Camera mounts: &lt;mount&gt; </a:t>
            </a:r>
          </a:p>
        </p:txBody>
      </p:sp>
      <p:sp>
        <p:nvSpPr>
          <p:cNvPr id="12" name="Content Placeholder 3">
            <a:extLst>
              <a:ext uri="{FF2B5EF4-FFF2-40B4-BE49-F238E27FC236}">
                <a16:creationId xmlns:a16="http://schemas.microsoft.com/office/drawing/2014/main" id="{88E6BE87-51DD-4299-BAA1-3688FA48711E}"/>
              </a:ext>
            </a:extLst>
          </p:cNvPr>
          <p:cNvSpPr txBox="1">
            <a:spLocks/>
          </p:cNvSpPr>
          <p:nvPr/>
        </p:nvSpPr>
        <p:spPr>
          <a:xfrm>
            <a:off x="660082" y="4525842"/>
            <a:ext cx="8281035" cy="1838841"/>
          </a:xfrm>
          <a:prstGeom prst="rect">
            <a:avLst/>
          </a:prstGeom>
        </p:spPr>
        <p:txBody>
          <a:bodyPr vert="horz" lIns="72009" tIns="36005" rIns="72009" bIns="36005"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950" dirty="0">
                <a:solidFill>
                  <a:srgbClr val="000000"/>
                </a:solidFill>
                <a:latin typeface="Roboto" panose="02000000000000000000" pitchFamily="2" charset="0"/>
              </a:rPr>
              <a:t>Add &lt;mount&gt; element only for mounts for interchangeable lenses. </a:t>
            </a:r>
            <a:r>
              <a:rPr lang="en-GB" sz="950" dirty="0"/>
              <a:t>Possible embedded elements:</a:t>
            </a:r>
          </a:p>
          <a:p>
            <a:pPr lvl="1"/>
            <a:r>
              <a:rPr lang="en-GB" sz="945" b="1" dirty="0"/>
              <a:t>&lt;</a:t>
            </a:r>
            <a:r>
              <a:rPr lang="en-GB" sz="945" b="1" dirty="0">
                <a:latin typeface="Roboto" panose="02000000000000000000" pitchFamily="2" charset="0"/>
                <a:ea typeface="Roboto" panose="02000000000000000000" pitchFamily="2" charset="0"/>
              </a:rPr>
              <a:t>name</a:t>
            </a:r>
            <a:r>
              <a:rPr lang="en-GB" sz="945" b="1" dirty="0"/>
              <a:t>&gt;string&lt;/name&gt;</a:t>
            </a:r>
          </a:p>
          <a:p>
            <a:pPr lvl="2"/>
            <a:r>
              <a:rPr lang="en-GB" sz="630" dirty="0">
                <a:solidFill>
                  <a:srgbClr val="000000"/>
                </a:solidFill>
                <a:latin typeface="Roboto" panose="02000000000000000000" pitchFamily="2" charset="0"/>
              </a:rPr>
              <a:t>This gives the name of the mount. Mount names for fixed-lens cameras – and only they – must start with a lower case letter.</a:t>
            </a:r>
          </a:p>
          <a:p>
            <a:pPr lvl="1"/>
            <a:r>
              <a:rPr lang="en-GB" sz="945" b="1" dirty="0">
                <a:solidFill>
                  <a:srgbClr val="000000"/>
                </a:solidFill>
                <a:latin typeface="Roboto" panose="02000000000000000000" pitchFamily="2" charset="0"/>
              </a:rPr>
              <a:t>&lt;</a:t>
            </a:r>
            <a:r>
              <a:rPr lang="en-GB" sz="945" b="1" dirty="0" err="1">
                <a:solidFill>
                  <a:srgbClr val="000000"/>
                </a:solidFill>
                <a:latin typeface="Roboto" panose="02000000000000000000" pitchFamily="2" charset="0"/>
              </a:rPr>
              <a:t>compat</a:t>
            </a:r>
            <a:r>
              <a:rPr lang="en-GB" sz="945" b="1" dirty="0">
                <a:solidFill>
                  <a:srgbClr val="000000"/>
                </a:solidFill>
                <a:latin typeface="Roboto" panose="02000000000000000000" pitchFamily="2" charset="0"/>
              </a:rPr>
              <a:t>&gt;string&lt;/</a:t>
            </a:r>
            <a:r>
              <a:rPr lang="en-GB" sz="945" b="1" dirty="0" err="1">
                <a:solidFill>
                  <a:srgbClr val="000000"/>
                </a:solidFill>
                <a:latin typeface="Roboto" panose="02000000000000000000" pitchFamily="2" charset="0"/>
              </a:rPr>
              <a:t>compat</a:t>
            </a:r>
            <a:r>
              <a:rPr lang="en-GB" sz="945" b="1" dirty="0">
                <a:solidFill>
                  <a:srgbClr val="000000"/>
                </a:solidFill>
                <a:latin typeface="Roboto" panose="02000000000000000000" pitchFamily="2" charset="0"/>
              </a:rPr>
              <a:t>&gt;</a:t>
            </a:r>
            <a:endParaRPr lang="en-GB" sz="945" dirty="0">
              <a:solidFill>
                <a:srgbClr val="000000"/>
              </a:solidFill>
              <a:latin typeface="Roboto" panose="02000000000000000000" pitchFamily="2" charset="0"/>
            </a:endParaRPr>
          </a:p>
          <a:p>
            <a:pPr lvl="2"/>
            <a:r>
              <a:rPr lang="en-GB" sz="630" dirty="0">
                <a:solidFill>
                  <a:srgbClr val="000000"/>
                </a:solidFill>
                <a:latin typeface="Roboto" panose="02000000000000000000" pitchFamily="2" charset="0"/>
              </a:rPr>
              <a:t>Declares that this mount is compatible with another one. </a:t>
            </a:r>
          </a:p>
          <a:p>
            <a:pPr lvl="2"/>
            <a:r>
              <a:rPr lang="en-GB" sz="630" dirty="0">
                <a:solidFill>
                  <a:srgbClr val="000000"/>
                </a:solidFill>
                <a:latin typeface="Roboto" panose="02000000000000000000" pitchFamily="2" charset="0"/>
              </a:rPr>
              <a:t>Usually this means that either they are directly compatible (e.g. the Pentax KAF2 mount is compatible with Pentax K so you can insert K lenses into a KAF2 camera) or there exists mount adapters which permit to install lenses with such mounts into this mount. </a:t>
            </a:r>
          </a:p>
          <a:p>
            <a:pPr lvl="2"/>
            <a:r>
              <a:rPr lang="en-GB" sz="630" dirty="0">
                <a:solidFill>
                  <a:srgbClr val="000000"/>
                </a:solidFill>
                <a:latin typeface="Roboto" panose="02000000000000000000" pitchFamily="2" charset="0"/>
              </a:rPr>
              <a:t>Note that the compatibility is unidirectional, e.g. in the above example it doesn't say that you can insert Pentax KAF2 lenses into a Pentax K camera; if you need a two-way compatibility, declare it both ways. Also the “compatibility” is restricted in the sense that if mount A is compatible with mount B (e.g. you can put B lenses on an A camera), and mount B is compatible with mount C, this does not necessarily mean that mount A is compatible with mount C. If you need to make mount A compatible with mount C, declare it so explicitly.</a:t>
            </a:r>
          </a:p>
        </p:txBody>
      </p:sp>
      <p:sp>
        <p:nvSpPr>
          <p:cNvPr id="14" name="Title 2">
            <a:extLst>
              <a:ext uri="{FF2B5EF4-FFF2-40B4-BE49-F238E27FC236}">
                <a16:creationId xmlns:a16="http://schemas.microsoft.com/office/drawing/2014/main" id="{748E29C6-2CE0-4B93-B972-CA6D8CBB5F33}"/>
              </a:ext>
            </a:extLst>
          </p:cNvPr>
          <p:cNvSpPr txBox="1">
            <a:spLocks/>
          </p:cNvSpPr>
          <p:nvPr/>
        </p:nvSpPr>
        <p:spPr>
          <a:xfrm>
            <a:off x="660082" y="6364683"/>
            <a:ext cx="8281035" cy="343654"/>
          </a:xfrm>
          <a:prstGeom prst="rect">
            <a:avLst/>
          </a:prstGeom>
        </p:spPr>
        <p:txBody>
          <a:bodyPr vert="horz" lIns="91440" tIns="45720" rIns="91440" bIns="45720" rtlCol="0" anchor="ctr">
            <a:noAutofit/>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en-GB" sz="2363"/>
              <a:t>Declaring lenses: &lt;lens&gt; </a:t>
            </a:r>
            <a:endParaRPr lang="en-GB" sz="2363" dirty="0"/>
          </a:p>
        </p:txBody>
      </p:sp>
      <p:sp>
        <p:nvSpPr>
          <p:cNvPr id="15" name="Content Placeholder 3">
            <a:extLst>
              <a:ext uri="{FF2B5EF4-FFF2-40B4-BE49-F238E27FC236}">
                <a16:creationId xmlns:a16="http://schemas.microsoft.com/office/drawing/2014/main" id="{730BDB6E-B375-4013-8538-91A0B6B81DBF}"/>
              </a:ext>
            </a:extLst>
          </p:cNvPr>
          <p:cNvSpPr txBox="1">
            <a:spLocks/>
          </p:cNvSpPr>
          <p:nvPr/>
        </p:nvSpPr>
        <p:spPr>
          <a:xfrm>
            <a:off x="660082" y="6748342"/>
            <a:ext cx="8281035" cy="4880610"/>
          </a:xfrm>
          <a:prstGeom prst="rect">
            <a:avLst/>
          </a:prstGeom>
        </p:spPr>
        <p:txBody>
          <a:bodyPr vert="horz" lIns="91440" tIns="45720" rIns="91440" bIns="45720" rtlCol="0">
            <a:normAutofit fontScale="85000" lnSpcReduction="10000"/>
          </a:bodyPr>
          <a:lst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a:lstStyle>
          <a:p>
            <a:pPr marL="0" indent="0">
              <a:buFont typeface="Arial" panose="020B0604020202020204" pitchFamily="34" charset="0"/>
              <a:buNone/>
            </a:pPr>
            <a:r>
              <a:rPr lang="en-GB" sz="945" dirty="0"/>
              <a:t>Possible embedded elements:</a:t>
            </a:r>
          </a:p>
          <a:p>
            <a:pPr lvl="1"/>
            <a:r>
              <a:rPr lang="en-GB" sz="945" b="1" dirty="0"/>
              <a:t>&lt;</a:t>
            </a:r>
            <a:r>
              <a:rPr lang="en-GB" sz="945" b="1" dirty="0">
                <a:latin typeface="Roboto" panose="02000000000000000000" pitchFamily="2" charset="0"/>
                <a:ea typeface="Roboto" panose="02000000000000000000" pitchFamily="2" charset="0"/>
              </a:rPr>
              <a:t>maker</a:t>
            </a:r>
            <a:r>
              <a:rPr lang="en-GB" sz="945" b="1" dirty="0"/>
              <a:t>&gt;string&lt;/maker&gt;</a:t>
            </a:r>
          </a:p>
          <a:p>
            <a:pPr lvl="2"/>
            <a:r>
              <a:rPr lang="en-GB" sz="709" dirty="0"/>
              <a:t>Lens maker.</a:t>
            </a:r>
          </a:p>
          <a:p>
            <a:pPr lvl="1"/>
            <a:r>
              <a:rPr lang="en-GB" sz="945" b="1" dirty="0">
                <a:solidFill>
                  <a:srgbClr val="000000"/>
                </a:solidFill>
                <a:latin typeface="Roboto" panose="02000000000000000000" pitchFamily="2" charset="0"/>
              </a:rPr>
              <a:t>&lt;model&gt;string&lt;/model&gt;</a:t>
            </a:r>
          </a:p>
          <a:p>
            <a:pPr lvl="2"/>
            <a:r>
              <a:rPr lang="en-GB" sz="709" dirty="0">
                <a:solidFill>
                  <a:srgbClr val="000000"/>
                </a:solidFill>
                <a:latin typeface="Roboto" panose="02000000000000000000" pitchFamily="2" charset="0"/>
              </a:rPr>
              <a:t>Lens model. This must be specified exactly as it is returned by EXIF, however, upper and lower case doesn't matter, neither does the ordering of the “words” in the lens model name.</a:t>
            </a:r>
            <a:endParaRPr lang="en-GB" sz="709" b="1" dirty="0">
              <a:solidFill>
                <a:srgbClr val="000000"/>
              </a:solidFill>
              <a:latin typeface="Roboto" panose="02000000000000000000" pitchFamily="2" charset="0"/>
            </a:endParaRPr>
          </a:p>
          <a:p>
            <a:pPr lvl="1"/>
            <a:r>
              <a:rPr lang="en-GB" sz="945" b="1" dirty="0">
                <a:solidFill>
                  <a:srgbClr val="000000"/>
                </a:solidFill>
                <a:latin typeface="Roboto" panose="02000000000000000000" pitchFamily="2" charset="0"/>
              </a:rPr>
              <a:t>&lt;type&gt;string&lt;/type&gt;</a:t>
            </a:r>
          </a:p>
          <a:p>
            <a:pPr lvl="2"/>
            <a:r>
              <a:rPr lang="en-GB" sz="709" dirty="0">
                <a:solidFill>
                  <a:srgbClr val="000000"/>
                </a:solidFill>
                <a:latin typeface="Roboto" panose="02000000000000000000" pitchFamily="2" charset="0"/>
              </a:rPr>
              <a:t>Lens type. This is one of: “rectilinear", “fisheye”, “panoramic”, “equirectangular”, “orthographic”, “stereographic”, “</a:t>
            </a:r>
            <a:r>
              <a:rPr lang="en-GB" sz="709" dirty="0" err="1">
                <a:solidFill>
                  <a:srgbClr val="000000"/>
                </a:solidFill>
                <a:latin typeface="Roboto" panose="02000000000000000000" pitchFamily="2" charset="0"/>
              </a:rPr>
              <a:t>equisolid</a:t>
            </a:r>
            <a:r>
              <a:rPr lang="en-GB" sz="709" dirty="0">
                <a:solidFill>
                  <a:srgbClr val="000000"/>
                </a:solidFill>
                <a:latin typeface="Roboto" panose="02000000000000000000" pitchFamily="2" charset="0"/>
              </a:rPr>
              <a:t>”, “</a:t>
            </a:r>
            <a:r>
              <a:rPr lang="en-GB" sz="709" dirty="0" err="1">
                <a:solidFill>
                  <a:srgbClr val="000000"/>
                </a:solidFill>
                <a:latin typeface="Roboto" panose="02000000000000000000" pitchFamily="2" charset="0"/>
              </a:rPr>
              <a:t>fisheye_thoby</a:t>
            </a:r>
            <a:r>
              <a:rPr lang="en-GB" sz="709" dirty="0">
                <a:solidFill>
                  <a:srgbClr val="000000"/>
                </a:solidFill>
                <a:latin typeface="Roboto" panose="02000000000000000000" pitchFamily="2" charset="0"/>
              </a:rPr>
              <a:t>”. If this field is not given, rectilinear is assumed.</a:t>
            </a:r>
            <a:endParaRPr lang="en-GB" sz="709" b="1" dirty="0">
              <a:solidFill>
                <a:srgbClr val="000000"/>
              </a:solidFill>
              <a:latin typeface="Roboto" panose="02000000000000000000" pitchFamily="2" charset="0"/>
            </a:endParaRPr>
          </a:p>
          <a:p>
            <a:pPr lvl="1"/>
            <a:r>
              <a:rPr lang="en-GB" sz="945" b="1" dirty="0">
                <a:solidFill>
                  <a:srgbClr val="000000"/>
                </a:solidFill>
                <a:latin typeface="Roboto" panose="02000000000000000000" pitchFamily="2" charset="0"/>
              </a:rPr>
              <a:t>&lt;focal min="number" max="number" value="number" /&gt;</a:t>
            </a:r>
          </a:p>
          <a:p>
            <a:pPr lvl="2"/>
            <a:r>
              <a:rPr lang="en-GB" sz="709" dirty="0">
                <a:solidFill>
                  <a:srgbClr val="000000"/>
                </a:solidFill>
                <a:latin typeface="Roboto" panose="02000000000000000000" pitchFamily="2" charset="0"/>
              </a:rPr>
              <a:t>Lens focal length in mm. This can be either a single value for a fixed-focal length lens, or a minimum and maximum value in the case of a zoom lens.</a:t>
            </a:r>
            <a:endParaRPr lang="en-GB" sz="709" b="1" dirty="0">
              <a:solidFill>
                <a:srgbClr val="000000"/>
              </a:solidFill>
              <a:latin typeface="Roboto" panose="02000000000000000000" pitchFamily="2" charset="0"/>
            </a:endParaRPr>
          </a:p>
          <a:p>
            <a:pPr lvl="1"/>
            <a:r>
              <a:rPr lang="en-GB" sz="945" b="1" dirty="0">
                <a:solidFill>
                  <a:srgbClr val="000000"/>
                </a:solidFill>
                <a:latin typeface="Roboto" panose="02000000000000000000" pitchFamily="2" charset="0"/>
              </a:rPr>
              <a:t>&lt;aperture min="number" max="number" value="number" /&gt;</a:t>
            </a:r>
          </a:p>
          <a:p>
            <a:pPr lvl="2"/>
            <a:r>
              <a:rPr lang="en-GB" sz="709" dirty="0">
                <a:solidFill>
                  <a:srgbClr val="000000"/>
                </a:solidFill>
                <a:latin typeface="Roboto" panose="02000000000000000000" pitchFamily="2" charset="0"/>
              </a:rPr>
              <a:t>Lens aperture as the f-number. This can be either a single value for a fixed-aperture lens (in rare cases), or the minimal and maximal possible f-stop number for this lens (over the whole zoom range for a zoom lens).</a:t>
            </a:r>
            <a:endParaRPr lang="en-GB" sz="709" b="1" dirty="0">
              <a:solidFill>
                <a:srgbClr val="000000"/>
              </a:solidFill>
              <a:latin typeface="Roboto" panose="02000000000000000000" pitchFamily="2" charset="0"/>
            </a:endParaRPr>
          </a:p>
          <a:p>
            <a:pPr lvl="1"/>
            <a:r>
              <a:rPr lang="en-GB" sz="945" b="1" dirty="0">
                <a:solidFill>
                  <a:srgbClr val="000000"/>
                </a:solidFill>
                <a:latin typeface="Roboto" panose="02000000000000000000" pitchFamily="2" charset="0"/>
              </a:rPr>
              <a:t>&lt;mount&gt;string&lt;/mount&gt;</a:t>
            </a:r>
          </a:p>
          <a:p>
            <a:pPr lvl="2"/>
            <a:r>
              <a:rPr lang="en-GB" sz="709" dirty="0">
                <a:solidFill>
                  <a:srgbClr val="000000"/>
                </a:solidFill>
                <a:latin typeface="Roboto" panose="02000000000000000000" pitchFamily="2" charset="0"/>
              </a:rPr>
              <a:t>Lens mount. There can be multiple &lt;mount&gt; entries if the same lens is manufactured with several mounts, or it has a variable mount (e.g. Tamron </a:t>
            </a:r>
            <a:r>
              <a:rPr lang="en-GB" sz="709" dirty="0" err="1">
                <a:solidFill>
                  <a:srgbClr val="000000"/>
                </a:solidFill>
                <a:latin typeface="Roboto" panose="02000000000000000000" pitchFamily="2" charset="0"/>
              </a:rPr>
              <a:t>Adaptall</a:t>
            </a:r>
            <a:r>
              <a:rPr lang="en-GB" sz="709" dirty="0">
                <a:solidFill>
                  <a:srgbClr val="000000"/>
                </a:solidFill>
                <a:latin typeface="Roboto" panose="02000000000000000000" pitchFamily="2" charset="0"/>
              </a:rPr>
              <a:t>).</a:t>
            </a:r>
            <a:endParaRPr lang="en-GB" sz="709" b="1" dirty="0">
              <a:solidFill>
                <a:srgbClr val="000000"/>
              </a:solidFill>
              <a:latin typeface="Roboto" panose="02000000000000000000" pitchFamily="2" charset="0"/>
            </a:endParaRPr>
          </a:p>
          <a:p>
            <a:pPr lvl="1"/>
            <a:r>
              <a:rPr lang="en-GB" sz="945" b="1" dirty="0">
                <a:solidFill>
                  <a:srgbClr val="000000"/>
                </a:solidFill>
                <a:latin typeface="Roboto" panose="02000000000000000000" pitchFamily="2" charset="0"/>
              </a:rPr>
              <a:t>&lt;</a:t>
            </a:r>
            <a:r>
              <a:rPr lang="en-GB" sz="945" b="1" dirty="0" err="1">
                <a:solidFill>
                  <a:srgbClr val="000000"/>
                </a:solidFill>
                <a:latin typeface="Roboto" panose="02000000000000000000" pitchFamily="2" charset="0"/>
              </a:rPr>
              <a:t>cropfactor</a:t>
            </a:r>
            <a:r>
              <a:rPr lang="en-GB" sz="945" b="1" dirty="0">
                <a:solidFill>
                  <a:srgbClr val="000000"/>
                </a:solidFill>
                <a:latin typeface="Roboto" panose="02000000000000000000" pitchFamily="2" charset="0"/>
              </a:rPr>
              <a:t>&gt;number&lt;/</a:t>
            </a:r>
            <a:r>
              <a:rPr lang="en-GB" sz="945" b="1" dirty="0" err="1">
                <a:solidFill>
                  <a:srgbClr val="000000"/>
                </a:solidFill>
                <a:latin typeface="Roboto" panose="02000000000000000000" pitchFamily="2" charset="0"/>
              </a:rPr>
              <a:t>cropfactor</a:t>
            </a:r>
            <a:r>
              <a:rPr lang="en-GB" sz="945" b="1" dirty="0">
                <a:solidFill>
                  <a:srgbClr val="000000"/>
                </a:solidFill>
                <a:latin typeface="Roboto" panose="02000000000000000000" pitchFamily="2" charset="0"/>
              </a:rPr>
              <a:t>&gt;</a:t>
            </a:r>
          </a:p>
          <a:p>
            <a:pPr lvl="2"/>
            <a:r>
              <a:rPr lang="en-GB" sz="630" dirty="0">
                <a:solidFill>
                  <a:srgbClr val="000000"/>
                </a:solidFill>
                <a:latin typeface="Roboto" panose="02000000000000000000" pitchFamily="2" charset="0"/>
              </a:rPr>
              <a:t>This is the crop factor of the camera with which all shots for computing distortion models were made. The library will compute correction factors if you used this lens on another camera with a different crop factor. Generally it is advised to use a camera with maximal crop factor for this lens, because the models may become imprecise for crop factors smaller than the one used for models.</a:t>
            </a:r>
            <a:endParaRPr lang="en-GB" sz="630" b="1" dirty="0">
              <a:solidFill>
                <a:srgbClr val="000000"/>
              </a:solidFill>
              <a:latin typeface="Roboto" panose="02000000000000000000" pitchFamily="2" charset="0"/>
            </a:endParaRPr>
          </a:p>
          <a:p>
            <a:pPr lvl="1"/>
            <a:r>
              <a:rPr lang="en-GB" sz="945" b="1" dirty="0">
                <a:solidFill>
                  <a:srgbClr val="000000"/>
                </a:solidFill>
                <a:latin typeface="Roboto" panose="02000000000000000000" pitchFamily="2" charset="0"/>
              </a:rPr>
              <a:t>&lt;aspect-ratio&gt;number&lt;/aspect-ratio&gt;</a:t>
            </a:r>
          </a:p>
          <a:p>
            <a:pPr lvl="2"/>
            <a:r>
              <a:rPr lang="en-GB" sz="630" dirty="0">
                <a:solidFill>
                  <a:srgbClr val="000000"/>
                </a:solidFill>
                <a:latin typeface="Roboto" panose="02000000000000000000" pitchFamily="2" charset="0"/>
              </a:rPr>
              <a:t>This is the aspect ratio of the camera with which all shots for computing distortion models were made. It is the ratio of the longer edge to the shorter edge. The library needs the aspect ratio internally for correct application of the distortion parameters. You may give it is as a real number or as a ratio with a colon like “4:3”. It defaults to 1.5 or 3:2.</a:t>
            </a:r>
            <a:endParaRPr lang="en-GB" sz="630" b="1" dirty="0">
              <a:solidFill>
                <a:srgbClr val="000000"/>
              </a:solidFill>
              <a:latin typeface="Roboto" panose="02000000000000000000" pitchFamily="2" charset="0"/>
            </a:endParaRPr>
          </a:p>
          <a:p>
            <a:pPr lvl="1"/>
            <a:r>
              <a:rPr lang="en-GB" sz="945" b="1" dirty="0">
                <a:solidFill>
                  <a:srgbClr val="000000"/>
                </a:solidFill>
                <a:latin typeface="Roboto" panose="02000000000000000000" pitchFamily="2" charset="0"/>
              </a:rPr>
              <a:t>&lt;</a:t>
            </a:r>
            <a:r>
              <a:rPr lang="en-GB" sz="945" b="1" dirty="0" err="1">
                <a:solidFill>
                  <a:srgbClr val="000000"/>
                </a:solidFill>
                <a:latin typeface="Roboto" panose="02000000000000000000" pitchFamily="2" charset="0"/>
              </a:rPr>
              <a:t>center</a:t>
            </a:r>
            <a:r>
              <a:rPr lang="en-GB" sz="945" b="1" dirty="0">
                <a:solidFill>
                  <a:srgbClr val="000000"/>
                </a:solidFill>
                <a:latin typeface="Roboto" panose="02000000000000000000" pitchFamily="2" charset="0"/>
              </a:rPr>
              <a:t> x="number" y="number" /&gt;</a:t>
            </a:r>
          </a:p>
          <a:p>
            <a:pPr lvl="2"/>
            <a:r>
              <a:rPr lang="en-GB" sz="630" dirty="0">
                <a:solidFill>
                  <a:srgbClr val="000000"/>
                </a:solidFill>
                <a:latin typeface="Roboto" panose="02000000000000000000" pitchFamily="2" charset="0"/>
              </a:rPr>
              <a:t>The decentring of the lens, i.e. the offset of its optical axis from the centre of the view frame. “x” denotes the offset in horizontal direction, “y” in vertical direction. The scale is so that the smaller dimension (for very most cameras the height) has the value 2. Both offsets default to 0. It may be particularly helpful for shift lenses.</a:t>
            </a:r>
            <a:endParaRPr lang="en-GB" sz="630" b="1" dirty="0">
              <a:solidFill>
                <a:srgbClr val="000000"/>
              </a:solidFill>
              <a:latin typeface="Roboto" panose="02000000000000000000" pitchFamily="2" charset="0"/>
            </a:endParaRPr>
          </a:p>
          <a:p>
            <a:pPr lvl="1"/>
            <a:r>
              <a:rPr lang="en-GB" sz="945" b="1" dirty="0">
                <a:solidFill>
                  <a:srgbClr val="000000"/>
                </a:solidFill>
                <a:latin typeface="Roboto" panose="02000000000000000000" pitchFamily="2" charset="0"/>
              </a:rPr>
              <a:t>&lt;calibration&gt;calibration data&lt;/calibration&gt;</a:t>
            </a:r>
          </a:p>
          <a:p>
            <a:pPr lvl="2"/>
            <a:r>
              <a:rPr lang="en-GB" sz="945" b="1" dirty="0">
                <a:solidFill>
                  <a:srgbClr val="000000"/>
                </a:solidFill>
                <a:latin typeface="Roboto" panose="02000000000000000000" pitchFamily="2" charset="0"/>
              </a:rPr>
              <a:t>&lt;distortion focal="number" model="name" k1="number" k2="number" k3="number" a="number" b="number" c="number" /&gt;</a:t>
            </a:r>
          </a:p>
          <a:p>
            <a:pPr lvl="3"/>
            <a:r>
              <a:rPr lang="en-GB" sz="630" dirty="0">
                <a:solidFill>
                  <a:srgbClr val="000000"/>
                </a:solidFill>
                <a:latin typeface="Roboto" panose="02000000000000000000" pitchFamily="2" charset="0"/>
              </a:rPr>
              <a:t>Declares the image distortion model for this lens. Distortion is specific for every focal length (in mm), so you can declare multiple distortion entries with different focal values; the library will interpolate the parameters for intermediate focal lengths. The model name may be "none", "poly3", "poly5", or "</a:t>
            </a:r>
            <a:r>
              <a:rPr lang="en-GB" sz="630" dirty="0" err="1">
                <a:solidFill>
                  <a:srgbClr val="000000"/>
                </a:solidFill>
                <a:latin typeface="Roboto" panose="02000000000000000000" pitchFamily="2" charset="0"/>
              </a:rPr>
              <a:t>ptlens</a:t>
            </a:r>
            <a:r>
              <a:rPr lang="en-GB" sz="630" dirty="0">
                <a:solidFill>
                  <a:srgbClr val="000000"/>
                </a:solidFill>
                <a:latin typeface="Roboto" panose="02000000000000000000" pitchFamily="2" charset="0"/>
              </a:rPr>
              <a:t>".</a:t>
            </a:r>
            <a:endParaRPr lang="en-GB" sz="630" b="1" dirty="0">
              <a:solidFill>
                <a:srgbClr val="000000"/>
              </a:solidFill>
              <a:latin typeface="Roboto" panose="02000000000000000000" pitchFamily="2" charset="0"/>
            </a:endParaRPr>
          </a:p>
          <a:p>
            <a:pPr lvl="2"/>
            <a:r>
              <a:rPr lang="en-GB" sz="945" b="1" dirty="0">
                <a:solidFill>
                  <a:srgbClr val="000000"/>
                </a:solidFill>
                <a:latin typeface="Roboto" panose="02000000000000000000" pitchFamily="2" charset="0"/>
              </a:rPr>
              <a:t>&lt;</a:t>
            </a:r>
            <a:r>
              <a:rPr lang="en-GB" sz="945" b="1" dirty="0" err="1">
                <a:solidFill>
                  <a:srgbClr val="000000"/>
                </a:solidFill>
                <a:latin typeface="Roboto" panose="02000000000000000000" pitchFamily="2" charset="0"/>
              </a:rPr>
              <a:t>tca</a:t>
            </a:r>
            <a:r>
              <a:rPr lang="en-GB" sz="945" b="1" dirty="0">
                <a:solidFill>
                  <a:srgbClr val="000000"/>
                </a:solidFill>
                <a:latin typeface="Roboto" panose="02000000000000000000" pitchFamily="2" charset="0"/>
              </a:rPr>
              <a:t> focal="number" model="name" </a:t>
            </a:r>
            <a:r>
              <a:rPr lang="en-GB" sz="945" b="1" dirty="0" err="1">
                <a:solidFill>
                  <a:srgbClr val="000000"/>
                </a:solidFill>
                <a:latin typeface="Roboto" panose="02000000000000000000" pitchFamily="2" charset="0"/>
              </a:rPr>
              <a:t>kr</a:t>
            </a:r>
            <a:r>
              <a:rPr lang="en-GB" sz="945" b="1" dirty="0">
                <a:solidFill>
                  <a:srgbClr val="000000"/>
                </a:solidFill>
                <a:latin typeface="Roboto" panose="02000000000000000000" pitchFamily="2" charset="0"/>
              </a:rPr>
              <a:t>="number" kb="number" /&gt;</a:t>
            </a:r>
          </a:p>
          <a:p>
            <a:pPr lvl="3"/>
            <a:r>
              <a:rPr lang="en-GB" sz="630" dirty="0">
                <a:solidFill>
                  <a:srgbClr val="000000"/>
                </a:solidFill>
                <a:latin typeface="Roboto" panose="02000000000000000000" pitchFamily="2" charset="0"/>
              </a:rPr>
              <a:t>Declares the Transversal Chromatic Aberrations model for this lens, depending on focal length. The library will interpolate the parameters for intermediate focal lengths. The model name may be "none", "linear", or "poly3".</a:t>
            </a:r>
            <a:endParaRPr lang="en-GB" sz="630" b="1" dirty="0">
              <a:solidFill>
                <a:srgbClr val="000000"/>
              </a:solidFill>
              <a:latin typeface="Roboto" panose="02000000000000000000" pitchFamily="2" charset="0"/>
            </a:endParaRPr>
          </a:p>
          <a:p>
            <a:pPr lvl="2"/>
            <a:r>
              <a:rPr lang="en-GB" sz="945" b="1" dirty="0">
                <a:solidFill>
                  <a:srgbClr val="000000"/>
                </a:solidFill>
                <a:latin typeface="Roboto" panose="02000000000000000000" pitchFamily="2" charset="0"/>
              </a:rPr>
              <a:t>&lt;vignetting focal="number" aperture="number" distance="number" model="name" k1="number" k2="number" k3="number" /&gt;</a:t>
            </a:r>
          </a:p>
          <a:p>
            <a:pPr lvl="3"/>
            <a:r>
              <a:rPr lang="en-GB" sz="630" dirty="0">
                <a:solidFill>
                  <a:srgbClr val="000000"/>
                </a:solidFill>
                <a:latin typeface="Roboto" panose="02000000000000000000" pitchFamily="2" charset="0"/>
              </a:rPr>
              <a:t>Declares the vignetting model for this lens at given focal length (in mm), given aperture (as f-number), and given distance to subject in focus (in meters). This kind of calibration requires relatively many sample points since it depends on three variables. The library will interpolate the parameters for between the sample points if necessary. The model name may be "none" or "pa".</a:t>
            </a:r>
            <a:endParaRPr lang="en-GB" sz="630" b="1" dirty="0">
              <a:solidFill>
                <a:srgbClr val="000000"/>
              </a:solidFill>
              <a:latin typeface="Roboto" panose="02000000000000000000" pitchFamily="2" charset="0"/>
            </a:endParaRPr>
          </a:p>
          <a:p>
            <a:pPr lvl="2"/>
            <a:r>
              <a:rPr lang="en-GB" sz="945" b="1" dirty="0">
                <a:solidFill>
                  <a:srgbClr val="000000"/>
                </a:solidFill>
                <a:latin typeface="Roboto" panose="02000000000000000000" pitchFamily="2" charset="0"/>
              </a:rPr>
              <a:t>&lt;crop focal="number" mode="name" left="number" right="number" top="number" bottom="number" /&gt;</a:t>
            </a:r>
          </a:p>
          <a:p>
            <a:pPr lvl="3"/>
            <a:r>
              <a:rPr lang="en-GB" sz="630" dirty="0">
                <a:solidFill>
                  <a:srgbClr val="000000"/>
                </a:solidFill>
                <a:latin typeface="Roboto" panose="02000000000000000000" pitchFamily="2" charset="0"/>
              </a:rPr>
              <a:t>Declares the image crop for this lens. Crop can be specific for every focal length (in mm), so you can declare multiple crop entries with different focal values; the library will interpolate the parameters for intermediate focal lengths. The mode name may be "</a:t>
            </a:r>
            <a:r>
              <a:rPr lang="en-GB" sz="630" dirty="0" err="1">
                <a:solidFill>
                  <a:srgbClr val="000000"/>
                </a:solidFill>
                <a:latin typeface="Roboto" panose="02000000000000000000" pitchFamily="2" charset="0"/>
              </a:rPr>
              <a:t>no_crop</a:t>
            </a:r>
            <a:r>
              <a:rPr lang="en-GB" sz="630" dirty="0">
                <a:solidFill>
                  <a:srgbClr val="000000"/>
                </a:solidFill>
                <a:latin typeface="Roboto" panose="02000000000000000000" pitchFamily="2" charset="0"/>
              </a:rPr>
              <a:t>", "</a:t>
            </a:r>
            <a:r>
              <a:rPr lang="en-GB" sz="630" dirty="0" err="1">
                <a:solidFill>
                  <a:srgbClr val="000000"/>
                </a:solidFill>
                <a:latin typeface="Roboto" panose="02000000000000000000" pitchFamily="2" charset="0"/>
              </a:rPr>
              <a:t>crop_rectangle</a:t>
            </a:r>
            <a:r>
              <a:rPr lang="en-GB" sz="630" dirty="0">
                <a:solidFill>
                  <a:srgbClr val="000000"/>
                </a:solidFill>
                <a:latin typeface="Roboto" panose="02000000000000000000" pitchFamily="2" charset="0"/>
              </a:rPr>
              <a:t>", or "</a:t>
            </a:r>
            <a:r>
              <a:rPr lang="en-GB" sz="630" dirty="0" err="1">
                <a:solidFill>
                  <a:srgbClr val="000000"/>
                </a:solidFill>
                <a:latin typeface="Roboto" panose="02000000000000000000" pitchFamily="2" charset="0"/>
              </a:rPr>
              <a:t>crop_circle</a:t>
            </a:r>
            <a:r>
              <a:rPr lang="en-GB" sz="630" dirty="0">
                <a:solidFill>
                  <a:srgbClr val="000000"/>
                </a:solidFill>
                <a:latin typeface="Roboto" panose="02000000000000000000" pitchFamily="2" charset="0"/>
              </a:rPr>
              <a:t>".</a:t>
            </a:r>
            <a:endParaRPr lang="en-GB" sz="630" b="1" dirty="0">
              <a:solidFill>
                <a:srgbClr val="000000"/>
              </a:solidFill>
              <a:latin typeface="Roboto" panose="02000000000000000000" pitchFamily="2" charset="0"/>
            </a:endParaRPr>
          </a:p>
        </p:txBody>
      </p:sp>
      <p:sp>
        <p:nvSpPr>
          <p:cNvPr id="17" name="Title 1">
            <a:extLst>
              <a:ext uri="{FF2B5EF4-FFF2-40B4-BE49-F238E27FC236}">
                <a16:creationId xmlns:a16="http://schemas.microsoft.com/office/drawing/2014/main" id="{AA1ACDB8-4EAD-4744-B83C-D5A5873C0C52}"/>
              </a:ext>
            </a:extLst>
          </p:cNvPr>
          <p:cNvSpPr txBox="1">
            <a:spLocks/>
          </p:cNvSpPr>
          <p:nvPr/>
        </p:nvSpPr>
        <p:spPr>
          <a:xfrm>
            <a:off x="660083" y="681570"/>
            <a:ext cx="8281035" cy="650395"/>
          </a:xfrm>
          <a:prstGeom prst="rect">
            <a:avLst/>
          </a:prstGeom>
        </p:spPr>
        <p:txBody>
          <a:bodyPr vert="horz" lIns="91440" tIns="45720" rIns="91440" bIns="45720" rtlCol="0" anchor="ctr">
            <a:normAutofit fontScale="67500" lnSpcReduction="2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en-GB" dirty="0"/>
              <a:t>User Guide: Declaring Lens and Camera Profiles </a:t>
            </a:r>
          </a:p>
        </p:txBody>
      </p:sp>
    </p:spTree>
    <p:extLst>
      <p:ext uri="{BB962C8B-B14F-4D97-AF65-F5344CB8AC3E}">
        <p14:creationId xmlns:p14="http://schemas.microsoft.com/office/powerpoint/2010/main" val="1809431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FCA93F5-FA4B-4A57-8DDD-6F3242A78CCF}"/>
              </a:ext>
            </a:extLst>
          </p:cNvPr>
          <p:cNvSpPr>
            <a:spLocks noGrp="1"/>
          </p:cNvSpPr>
          <p:nvPr>
            <p:ph idx="1"/>
          </p:nvPr>
        </p:nvSpPr>
        <p:spPr>
          <a:xfrm>
            <a:off x="660082" y="1423405"/>
            <a:ext cx="8281035" cy="4226719"/>
          </a:xfrm>
        </p:spPr>
        <p:txBody>
          <a:bodyPr>
            <a:normAutofit fontScale="40000" lnSpcReduction="20000"/>
          </a:bodyPr>
          <a:lstStyle/>
          <a:p>
            <a:r>
              <a:rPr lang="en-GB" dirty="0"/>
              <a:t>Using RT3D Project:</a:t>
            </a:r>
          </a:p>
          <a:p>
            <a:pPr marL="720090" lvl="1" indent="-360045">
              <a:buFont typeface="+mj-lt"/>
              <a:buAutoNum type="arabicPeriod"/>
            </a:pPr>
            <a:r>
              <a:rPr lang="en-GB" dirty="0"/>
              <a:t>Open an existing project folder or create a new one</a:t>
            </a:r>
          </a:p>
          <a:p>
            <a:pPr marL="720090" lvl="1" indent="-360045">
              <a:buFont typeface="+mj-lt"/>
              <a:buAutoNum type="arabicPeriod"/>
            </a:pPr>
            <a:r>
              <a:rPr lang="en-GB" dirty="0"/>
              <a:t>Ensure desired type of processing mode:</a:t>
            </a:r>
          </a:p>
          <a:p>
            <a:pPr lvl="2"/>
            <a:r>
              <a:rPr lang="en-GB" dirty="0"/>
              <a:t>Image Files:</a:t>
            </a:r>
          </a:p>
          <a:p>
            <a:pPr lvl="3"/>
            <a:r>
              <a:rPr lang="en-GB" dirty="0"/>
              <a:t>Place Image files within the project’s input directory</a:t>
            </a:r>
          </a:p>
          <a:p>
            <a:pPr lvl="3"/>
            <a:r>
              <a:rPr lang="en-GB" dirty="0"/>
              <a:t>Select the `File sort order` from the options, the default is oldest (modification time) first. </a:t>
            </a:r>
          </a:p>
          <a:p>
            <a:pPr lvl="2"/>
            <a:r>
              <a:rPr lang="en-GB" dirty="0"/>
              <a:t>Video File:</a:t>
            </a:r>
          </a:p>
          <a:p>
            <a:pPr lvl="3"/>
            <a:r>
              <a:rPr lang="en-GB" dirty="0"/>
              <a:t>Place the video file within the project’s input directory</a:t>
            </a:r>
          </a:p>
          <a:p>
            <a:pPr lvl="3"/>
            <a:r>
              <a:rPr lang="en-GB" dirty="0"/>
              <a:t>Set the Input Path field to point to the video file</a:t>
            </a:r>
          </a:p>
          <a:p>
            <a:pPr lvl="3"/>
            <a:r>
              <a:rPr lang="en-GB" dirty="0"/>
              <a:t>Set the Frame Rate under the options (user will be prompted to enter these if the frame rate is set to 0.</a:t>
            </a:r>
          </a:p>
          <a:p>
            <a:pPr lvl="2"/>
            <a:r>
              <a:rPr lang="en-GB" dirty="0"/>
              <a:t>Active Camera images:</a:t>
            </a:r>
          </a:p>
          <a:p>
            <a:pPr lvl="3"/>
            <a:r>
              <a:rPr lang="en-GB" dirty="0"/>
              <a:t>See Section 4.1: </a:t>
            </a:r>
            <a:r>
              <a:rPr lang="en-GB" dirty="0">
                <a:latin typeface="Times New Roman" panose="02020603050405020304" pitchFamily="18" charset="0"/>
                <a:ea typeface="SimSun" panose="02010600030101010101" pitchFamily="2" charset="-122"/>
                <a:cs typeface="Arial" panose="020B0604020202020204" pitchFamily="34" charset="0"/>
              </a:rPr>
              <a:t>Image Watchdog and Camera Connection within the main document. </a:t>
            </a:r>
            <a:endParaRPr lang="en-GB" dirty="0"/>
          </a:p>
          <a:p>
            <a:pPr marL="720090" lvl="1" indent="-360045">
              <a:buFont typeface="+mj-lt"/>
              <a:buAutoNum type="arabicPeriod"/>
            </a:pPr>
            <a:r>
              <a:rPr lang="en-GB" dirty="0"/>
              <a:t>Configure or load the DEM generation hyper-parameters under the settings:</a:t>
            </a:r>
          </a:p>
          <a:p>
            <a:pPr marL="1080135" lvl="2" indent="-360045">
              <a:buFont typeface="+mj-lt"/>
              <a:buAutoNum type="arabicPeriod"/>
            </a:pPr>
            <a:r>
              <a:rPr lang="en-GB" dirty="0"/>
              <a:t>Frame shift </a:t>
            </a:r>
          </a:p>
          <a:p>
            <a:pPr marL="1080135" lvl="2" indent="-360045">
              <a:buFont typeface="+mj-lt"/>
              <a:buAutoNum type="arabicPeriod"/>
            </a:pPr>
            <a:r>
              <a:rPr lang="en-GB" dirty="0"/>
              <a:t>Window Size:</a:t>
            </a:r>
          </a:p>
          <a:p>
            <a:pPr lvl="3"/>
            <a:r>
              <a:rPr lang="en-GB" dirty="0">
                <a:effectLst/>
              </a:rPr>
              <a:t>Local phase correlation scanning window size, default setting is 16.</a:t>
            </a:r>
            <a:endParaRPr lang="en-GB" dirty="0"/>
          </a:p>
          <a:p>
            <a:pPr marL="1080135" lvl="2" indent="-360045">
              <a:buFont typeface="+mj-lt"/>
              <a:buAutoNum type="arabicPeriod"/>
            </a:pPr>
            <a:r>
              <a:rPr lang="en-GB" dirty="0"/>
              <a:t>Flight Altitude</a:t>
            </a:r>
          </a:p>
          <a:p>
            <a:pPr lvl="3"/>
            <a:r>
              <a:rPr lang="en-GB" dirty="0"/>
              <a:t>Flight Altitude (distance to subject) above the ground in metres.</a:t>
            </a:r>
          </a:p>
          <a:p>
            <a:pPr marL="1080135" lvl="2" indent="-360045">
              <a:buFont typeface="+mj-lt"/>
              <a:buAutoNum type="arabicPeriod"/>
            </a:pPr>
            <a:r>
              <a:rPr lang="en-GB" dirty="0"/>
              <a:t>Metres per Pixel</a:t>
            </a:r>
          </a:p>
          <a:p>
            <a:pPr lvl="3"/>
            <a:r>
              <a:rPr lang="en-GB" dirty="0">
                <a:effectLst/>
              </a:rPr>
              <a:t>How many metres a single pixel represents, i.e., the stereo image resolution.</a:t>
            </a:r>
            <a:endParaRPr lang="en-GB" dirty="0"/>
          </a:p>
          <a:p>
            <a:pPr marL="1080135" lvl="2" indent="-360045">
              <a:buFont typeface="+mj-lt"/>
              <a:buAutoNum type="arabicPeriod"/>
            </a:pPr>
            <a:r>
              <a:rPr lang="en-GB" dirty="0"/>
              <a:t>Phase Correlation Method</a:t>
            </a:r>
          </a:p>
          <a:p>
            <a:pPr marL="1080135" lvl="2" indent="-360045">
              <a:buFont typeface="+mj-lt"/>
              <a:buAutoNum type="arabicPeriod"/>
            </a:pPr>
            <a:r>
              <a:rPr lang="en-GB" dirty="0"/>
              <a:t>Step Size</a:t>
            </a:r>
          </a:p>
          <a:p>
            <a:pPr lvl="3"/>
            <a:r>
              <a:rPr lang="en-GB" dirty="0"/>
              <a:t>Phase Correlation scanning jump step for speed up of calculation. It can be set as large as 5 for lower accuracy of DEM display. </a:t>
            </a:r>
          </a:p>
          <a:p>
            <a:pPr marL="1080135" lvl="2" indent="-360045">
              <a:buFont typeface="+mj-lt"/>
              <a:buAutoNum type="arabicPeriod"/>
            </a:pPr>
            <a:r>
              <a:rPr lang="en-GB" dirty="0"/>
              <a:t>Camera Baseline</a:t>
            </a:r>
          </a:p>
          <a:p>
            <a:pPr lvl="3"/>
            <a:r>
              <a:rPr lang="en-GB" dirty="0">
                <a:effectLst/>
              </a:rPr>
              <a:t>Difference in position between the two cameras, given in metres.</a:t>
            </a:r>
          </a:p>
          <a:p>
            <a:pPr marL="720090" lvl="1" indent="-360045">
              <a:buFont typeface="+mj-lt"/>
              <a:buAutoNum type="arabicPeriod"/>
            </a:pPr>
            <a:r>
              <a:rPr lang="en-GB" dirty="0"/>
              <a:t>Configure additional options</a:t>
            </a:r>
          </a:p>
          <a:p>
            <a:pPr marL="720090" lvl="1" indent="-360045">
              <a:buFont typeface="+mj-lt"/>
              <a:buAutoNum type="arabicPeriod"/>
            </a:pPr>
            <a:r>
              <a:rPr lang="en-GB" dirty="0"/>
              <a:t>Click `Run`</a:t>
            </a:r>
          </a:p>
          <a:p>
            <a:pPr lvl="1"/>
            <a:endParaRPr lang="en-GB" dirty="0"/>
          </a:p>
        </p:txBody>
      </p:sp>
      <p:sp>
        <p:nvSpPr>
          <p:cNvPr id="6" name="Title 1">
            <a:extLst>
              <a:ext uri="{FF2B5EF4-FFF2-40B4-BE49-F238E27FC236}">
                <a16:creationId xmlns:a16="http://schemas.microsoft.com/office/drawing/2014/main" id="{49F5CA11-51A6-4719-95A3-5CCA31B19FA4}"/>
              </a:ext>
            </a:extLst>
          </p:cNvPr>
          <p:cNvSpPr txBox="1">
            <a:spLocks/>
          </p:cNvSpPr>
          <p:nvPr/>
        </p:nvSpPr>
        <p:spPr>
          <a:xfrm>
            <a:off x="660083" y="681570"/>
            <a:ext cx="8281035" cy="650395"/>
          </a:xfrm>
          <a:prstGeom prst="rect">
            <a:avLst/>
          </a:prstGeom>
        </p:spPr>
        <p:txBody>
          <a:bodyPr vert="horz" lIns="91440" tIns="45720" rIns="91440" bIns="45720" rtlCol="0" anchor="ctr">
            <a:normAutofit fontScale="900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en-GB" dirty="0"/>
              <a:t>User Guide: DEM Generation</a:t>
            </a:r>
          </a:p>
        </p:txBody>
      </p:sp>
      <p:sp>
        <p:nvSpPr>
          <p:cNvPr id="7" name="Content Placeholder 2">
            <a:extLst>
              <a:ext uri="{FF2B5EF4-FFF2-40B4-BE49-F238E27FC236}">
                <a16:creationId xmlns:a16="http://schemas.microsoft.com/office/drawing/2014/main" id="{8FB6894D-44E8-42B9-8DB1-59D473A80B9B}"/>
              </a:ext>
            </a:extLst>
          </p:cNvPr>
          <p:cNvSpPr txBox="1">
            <a:spLocks/>
          </p:cNvSpPr>
          <p:nvPr/>
        </p:nvSpPr>
        <p:spPr>
          <a:xfrm>
            <a:off x="660081" y="5944605"/>
            <a:ext cx="8281035" cy="4226719"/>
          </a:xfrm>
          <a:prstGeom prst="rect">
            <a:avLst/>
          </a:prstGeom>
        </p:spPr>
        <p:txBody>
          <a:bodyPr vert="horz" lIns="91440" tIns="45720" rIns="91440" bIns="45720" rtlCol="0">
            <a:normAutofit fontScale="40000" lnSpcReduction="20000"/>
          </a:bodyPr>
          <a:lst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a:lstStyle>
          <a:p>
            <a:r>
              <a:rPr lang="en-GB"/>
              <a:t>Without RT3D Project:</a:t>
            </a:r>
          </a:p>
          <a:p>
            <a:pPr lvl="1" indent="-360045">
              <a:buFont typeface="+mj-lt"/>
              <a:buAutoNum type="arabicPeriod"/>
            </a:pPr>
            <a:r>
              <a:rPr lang="en-GB"/>
              <a:t>Select DEM Generation from the top tool bar</a:t>
            </a:r>
          </a:p>
          <a:p>
            <a:pPr lvl="1" indent="-360045">
              <a:buFont typeface="+mj-lt"/>
              <a:buAutoNum type="arabicPeriod"/>
            </a:pPr>
            <a:r>
              <a:rPr lang="en-GB"/>
              <a:t>Find and choose the relevant input and output paths</a:t>
            </a:r>
          </a:p>
          <a:p>
            <a:pPr lvl="1" indent="-360045">
              <a:buFont typeface="+mj-lt"/>
              <a:buAutoNum type="arabicPeriod"/>
            </a:pPr>
            <a:r>
              <a:rPr lang="en-GB"/>
              <a:t>Ensure desired type of processing mode:</a:t>
            </a:r>
          </a:p>
          <a:p>
            <a:pPr lvl="2"/>
            <a:r>
              <a:rPr lang="en-GB"/>
              <a:t>Image Files:</a:t>
            </a:r>
          </a:p>
          <a:p>
            <a:pPr lvl="3"/>
            <a:r>
              <a:rPr lang="en-GB"/>
              <a:t>Place Image files within the input directory</a:t>
            </a:r>
          </a:p>
          <a:p>
            <a:pPr lvl="3"/>
            <a:r>
              <a:rPr lang="en-GB"/>
              <a:t>Select the `File sort order` from the options, the default is oldest (modification time) first. </a:t>
            </a:r>
          </a:p>
          <a:p>
            <a:pPr lvl="2"/>
            <a:r>
              <a:rPr lang="en-GB"/>
              <a:t>Video File:</a:t>
            </a:r>
          </a:p>
          <a:p>
            <a:pPr lvl="3"/>
            <a:r>
              <a:rPr lang="en-GB"/>
              <a:t>Set the Input Path field to point to the video file</a:t>
            </a:r>
          </a:p>
          <a:p>
            <a:pPr lvl="3"/>
            <a:r>
              <a:rPr lang="en-GB"/>
              <a:t>Set the Frame Rate under the options (user will be prompted to enter these if the frame rate is set to 0.</a:t>
            </a:r>
          </a:p>
          <a:p>
            <a:pPr lvl="2"/>
            <a:r>
              <a:rPr lang="en-GB"/>
              <a:t>Active Camera images:</a:t>
            </a:r>
          </a:p>
          <a:p>
            <a:pPr lvl="3"/>
            <a:r>
              <a:rPr lang="en-GB"/>
              <a:t>See Section 4.1: </a:t>
            </a:r>
            <a:r>
              <a:rPr lang="en-GB">
                <a:latin typeface="Times New Roman" panose="02020603050405020304" pitchFamily="18" charset="0"/>
                <a:ea typeface="SimSun" panose="02010600030101010101" pitchFamily="2" charset="-122"/>
                <a:cs typeface="Arial" panose="020B0604020202020204" pitchFamily="34" charset="0"/>
              </a:rPr>
              <a:t>Image Watchdog and Camera Connection within the main document. </a:t>
            </a:r>
            <a:endParaRPr lang="en-GB"/>
          </a:p>
          <a:p>
            <a:pPr lvl="1" indent="-360045">
              <a:buFont typeface="+mj-lt"/>
              <a:buAutoNum type="arabicPeriod"/>
            </a:pPr>
            <a:r>
              <a:rPr lang="en-GB"/>
              <a:t>Configure or load the DEM generation hyper-parameters under the settings:</a:t>
            </a:r>
          </a:p>
          <a:p>
            <a:pPr marL="1080135" lvl="2" indent="-360045">
              <a:buFont typeface="+mj-lt"/>
              <a:buAutoNum type="arabicPeriod"/>
            </a:pPr>
            <a:r>
              <a:rPr lang="en-GB"/>
              <a:t>Frame shift </a:t>
            </a:r>
          </a:p>
          <a:p>
            <a:pPr marL="1080135" lvl="2" indent="-360045">
              <a:buFont typeface="+mj-lt"/>
              <a:buAutoNum type="arabicPeriod"/>
            </a:pPr>
            <a:r>
              <a:rPr lang="en-GB"/>
              <a:t>Window Size:</a:t>
            </a:r>
          </a:p>
          <a:p>
            <a:pPr lvl="3"/>
            <a:r>
              <a:rPr lang="en-GB"/>
              <a:t>Local phase correlation scanning window size, default setting is 16.</a:t>
            </a:r>
          </a:p>
          <a:p>
            <a:pPr marL="1080135" lvl="2" indent="-360045">
              <a:buFont typeface="+mj-lt"/>
              <a:buAutoNum type="arabicPeriod"/>
            </a:pPr>
            <a:r>
              <a:rPr lang="en-GB"/>
              <a:t>Flight Altitude</a:t>
            </a:r>
          </a:p>
          <a:p>
            <a:pPr lvl="3"/>
            <a:r>
              <a:rPr lang="en-GB"/>
              <a:t>Flight Altitude (distance to subject) above the ground in metres.</a:t>
            </a:r>
          </a:p>
          <a:p>
            <a:pPr marL="1080135" lvl="2" indent="-360045">
              <a:buFont typeface="+mj-lt"/>
              <a:buAutoNum type="arabicPeriod"/>
            </a:pPr>
            <a:r>
              <a:rPr lang="en-GB"/>
              <a:t>Metres per Pixel</a:t>
            </a:r>
          </a:p>
          <a:p>
            <a:pPr lvl="3"/>
            <a:r>
              <a:rPr lang="en-GB"/>
              <a:t>How many metres a single pixel represents, i.e., the stereo image resolution.</a:t>
            </a:r>
          </a:p>
          <a:p>
            <a:pPr marL="1080135" lvl="2" indent="-360045">
              <a:buFont typeface="+mj-lt"/>
              <a:buAutoNum type="arabicPeriod"/>
            </a:pPr>
            <a:r>
              <a:rPr lang="en-GB"/>
              <a:t>Phase Correlation Method</a:t>
            </a:r>
          </a:p>
          <a:p>
            <a:pPr marL="1080135" lvl="2" indent="-360045">
              <a:buFont typeface="+mj-lt"/>
              <a:buAutoNum type="arabicPeriod"/>
            </a:pPr>
            <a:r>
              <a:rPr lang="en-GB"/>
              <a:t>Step Size</a:t>
            </a:r>
          </a:p>
          <a:p>
            <a:pPr lvl="3"/>
            <a:r>
              <a:rPr lang="en-GB"/>
              <a:t>Phase Correlation scanning jump step for speed up of calculation. It can be set as large as 5 for lower accuracy of DEM display. </a:t>
            </a:r>
          </a:p>
          <a:p>
            <a:pPr marL="1080135" lvl="2" indent="-360045">
              <a:buFont typeface="+mj-lt"/>
              <a:buAutoNum type="arabicPeriod"/>
            </a:pPr>
            <a:r>
              <a:rPr lang="en-GB"/>
              <a:t>Camera Baseline</a:t>
            </a:r>
          </a:p>
          <a:p>
            <a:pPr lvl="3"/>
            <a:r>
              <a:rPr lang="en-GB"/>
              <a:t>Difference in position between the two cameras, given in metres.</a:t>
            </a:r>
          </a:p>
          <a:p>
            <a:pPr lvl="1" indent="-360045">
              <a:buFont typeface="+mj-lt"/>
              <a:buAutoNum type="arabicPeriod"/>
            </a:pPr>
            <a:r>
              <a:rPr lang="en-GB"/>
              <a:t>Configure additional options</a:t>
            </a:r>
          </a:p>
          <a:p>
            <a:pPr lvl="1" indent="-360045">
              <a:buFont typeface="+mj-lt"/>
              <a:buAutoNum type="arabicPeriod"/>
            </a:pPr>
            <a:r>
              <a:rPr lang="en-GB"/>
              <a:t>Click `Run`</a:t>
            </a:r>
          </a:p>
          <a:p>
            <a:pPr lvl="1"/>
            <a:endParaRPr lang="en-GB" dirty="0"/>
          </a:p>
        </p:txBody>
      </p:sp>
    </p:spTree>
    <p:extLst>
      <p:ext uri="{BB962C8B-B14F-4D97-AF65-F5344CB8AC3E}">
        <p14:creationId xmlns:p14="http://schemas.microsoft.com/office/powerpoint/2010/main" val="3233122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C1B82F9-3F54-4E50-89D8-DCA7B041D59D}"/>
              </a:ext>
            </a:extLst>
          </p:cNvPr>
          <p:cNvSpPr>
            <a:spLocks noGrp="1"/>
          </p:cNvSpPr>
          <p:nvPr>
            <p:ph idx="1"/>
          </p:nvPr>
        </p:nvSpPr>
        <p:spPr>
          <a:xfrm>
            <a:off x="660083" y="1731433"/>
            <a:ext cx="8281035" cy="8122498"/>
          </a:xfrm>
        </p:spPr>
        <p:txBody>
          <a:bodyPr>
            <a:normAutofit fontScale="85000" lnSpcReduction="10000"/>
          </a:bodyPr>
          <a:lstStyle/>
          <a:p>
            <a:r>
              <a:rPr lang="en-GB" sz="2200" dirty="0"/>
              <a:t>Saving Settings</a:t>
            </a:r>
          </a:p>
          <a:p>
            <a:pPr marL="720090" lvl="1" indent="-360045">
              <a:buFont typeface="+mj-lt"/>
              <a:buAutoNum type="arabicPeriod"/>
            </a:pPr>
            <a:r>
              <a:rPr lang="en-GB" sz="2200" dirty="0"/>
              <a:t>Configure or load the DEM generation hyper-parameters under the settings:</a:t>
            </a:r>
          </a:p>
          <a:p>
            <a:pPr marL="1080135" lvl="2" indent="-360045">
              <a:buFont typeface="+mj-lt"/>
              <a:buAutoNum type="arabicPeriod"/>
            </a:pPr>
            <a:r>
              <a:rPr lang="en-GB" sz="2200" dirty="0"/>
              <a:t>Frame shift </a:t>
            </a:r>
          </a:p>
          <a:p>
            <a:pPr marL="1080135" lvl="2" indent="-360045">
              <a:buFont typeface="+mj-lt"/>
              <a:buAutoNum type="arabicPeriod"/>
            </a:pPr>
            <a:r>
              <a:rPr lang="en-GB" sz="2200" dirty="0"/>
              <a:t>Window Size:</a:t>
            </a:r>
          </a:p>
          <a:p>
            <a:pPr lvl="3"/>
            <a:r>
              <a:rPr lang="en-GB" sz="2200" dirty="0">
                <a:effectLst/>
              </a:rPr>
              <a:t>Local phase correlation scanning window size, default setting is 16.</a:t>
            </a:r>
            <a:endParaRPr lang="en-GB" sz="2200" dirty="0"/>
          </a:p>
          <a:p>
            <a:pPr marL="1080135" lvl="2" indent="-360045">
              <a:buFont typeface="+mj-lt"/>
              <a:buAutoNum type="arabicPeriod"/>
            </a:pPr>
            <a:r>
              <a:rPr lang="en-GB" sz="2200" dirty="0"/>
              <a:t>Flight Altitude</a:t>
            </a:r>
          </a:p>
          <a:p>
            <a:pPr lvl="3"/>
            <a:r>
              <a:rPr lang="en-GB" sz="2200" dirty="0"/>
              <a:t>Flight Altitude (distance to subject) above the ground in metres.</a:t>
            </a:r>
          </a:p>
          <a:p>
            <a:pPr marL="1080135" lvl="2" indent="-360045">
              <a:buFont typeface="+mj-lt"/>
              <a:buAutoNum type="arabicPeriod"/>
            </a:pPr>
            <a:r>
              <a:rPr lang="en-GB" sz="2200" dirty="0"/>
              <a:t>Metres per Pixel</a:t>
            </a:r>
          </a:p>
          <a:p>
            <a:pPr lvl="3"/>
            <a:r>
              <a:rPr lang="en-GB" sz="2200" dirty="0">
                <a:effectLst/>
              </a:rPr>
              <a:t>How many metres a single pixel represents, i.e., the stereo image resolution.</a:t>
            </a:r>
            <a:endParaRPr lang="en-GB" sz="2200" dirty="0"/>
          </a:p>
          <a:p>
            <a:pPr marL="1080135" lvl="2" indent="-360045">
              <a:buFont typeface="+mj-lt"/>
              <a:buAutoNum type="arabicPeriod"/>
            </a:pPr>
            <a:r>
              <a:rPr lang="en-GB" sz="2200" dirty="0"/>
              <a:t>Phase Correlation Method</a:t>
            </a:r>
          </a:p>
          <a:p>
            <a:pPr marL="1080135" lvl="2" indent="-360045">
              <a:buFont typeface="+mj-lt"/>
              <a:buAutoNum type="arabicPeriod"/>
            </a:pPr>
            <a:r>
              <a:rPr lang="en-GB" sz="2200" dirty="0"/>
              <a:t>Step Size</a:t>
            </a:r>
          </a:p>
          <a:p>
            <a:pPr lvl="3"/>
            <a:r>
              <a:rPr lang="en-GB" sz="2200" dirty="0"/>
              <a:t>Phase Correlation scanning jump step for speed up of calculation. It can be set as large as 5 for lower accuracy of DEM display. </a:t>
            </a:r>
          </a:p>
          <a:p>
            <a:pPr marL="1080135" lvl="2" indent="-360045">
              <a:buFont typeface="+mj-lt"/>
              <a:buAutoNum type="arabicPeriod"/>
            </a:pPr>
            <a:r>
              <a:rPr lang="en-GB" sz="2200" dirty="0"/>
              <a:t>Camera Baseline</a:t>
            </a:r>
          </a:p>
          <a:p>
            <a:pPr lvl="3"/>
            <a:r>
              <a:rPr lang="en-GB" sz="2200" dirty="0">
                <a:effectLst/>
              </a:rPr>
              <a:t>Difference in position between the two cameras, given in metres.</a:t>
            </a:r>
          </a:p>
          <a:p>
            <a:pPr marL="720090" lvl="1" indent="-360045">
              <a:buFont typeface="+mj-lt"/>
              <a:buAutoNum type="arabicPeriod"/>
            </a:pPr>
            <a:r>
              <a:rPr lang="en-GB" sz="2200" dirty="0"/>
              <a:t>Select `Save Settings`:</a:t>
            </a:r>
          </a:p>
          <a:p>
            <a:pPr marL="1080135" lvl="2" indent="-360045">
              <a:buFont typeface="+mj-lt"/>
              <a:buAutoNum type="arabicPeriod"/>
            </a:pPr>
            <a:r>
              <a:rPr lang="en-GB" sz="2200" dirty="0"/>
              <a:t>In the Save Settings dialog, save the settings file to the project or input folder. </a:t>
            </a:r>
          </a:p>
          <a:p>
            <a:pPr marL="1080135" lvl="2" indent="-360045">
              <a:buFont typeface="+mj-lt"/>
              <a:buAutoNum type="arabicPeriod"/>
            </a:pPr>
            <a:r>
              <a:rPr lang="en-GB" sz="2200" dirty="0"/>
              <a:t>The file should be named &lt;input folder&gt;_</a:t>
            </a:r>
            <a:r>
              <a:rPr lang="en-GB" sz="2200" dirty="0" err="1"/>
              <a:t>params.json</a:t>
            </a:r>
            <a:r>
              <a:rPr lang="en-GB" sz="2200" dirty="0"/>
              <a:t>, where &lt;input folder&gt; should be replaced with the name of the input or project folder.</a:t>
            </a:r>
          </a:p>
          <a:p>
            <a:r>
              <a:rPr lang="en-GB" sz="2200" dirty="0"/>
              <a:t>Load Settings</a:t>
            </a:r>
          </a:p>
          <a:p>
            <a:pPr lvl="1"/>
            <a:r>
              <a:rPr lang="en-GB" sz="2200" dirty="0"/>
              <a:t>Settings file will attempt to auto-load if enabled within the application settings</a:t>
            </a:r>
          </a:p>
          <a:p>
            <a:pPr marL="720090" lvl="1" indent="-360045">
              <a:buFont typeface="+mj-lt"/>
              <a:buAutoNum type="arabicPeriod"/>
            </a:pPr>
            <a:r>
              <a:rPr lang="en-GB" sz="2200" dirty="0"/>
              <a:t>Select `Load Settings` and find the settings file</a:t>
            </a:r>
          </a:p>
          <a:p>
            <a:pPr marL="720090" lvl="1" indent="-360045">
              <a:buFont typeface="+mj-lt"/>
              <a:buAutoNum type="arabicPeriod"/>
            </a:pPr>
            <a:r>
              <a:rPr lang="en-GB" sz="2200" dirty="0"/>
              <a:t>Select `Open` to load the settings</a:t>
            </a:r>
          </a:p>
          <a:p>
            <a:pPr marL="720090" lvl="1" indent="-360045">
              <a:buFont typeface="+mj-lt"/>
              <a:buAutoNum type="arabicPeriod"/>
            </a:pPr>
            <a:endParaRPr lang="en-GB" dirty="0"/>
          </a:p>
          <a:p>
            <a:pPr lvl="1"/>
            <a:endParaRPr lang="en-GB" dirty="0"/>
          </a:p>
        </p:txBody>
      </p:sp>
      <p:sp>
        <p:nvSpPr>
          <p:cNvPr id="6" name="Title 1">
            <a:extLst>
              <a:ext uri="{FF2B5EF4-FFF2-40B4-BE49-F238E27FC236}">
                <a16:creationId xmlns:a16="http://schemas.microsoft.com/office/drawing/2014/main" id="{90CBC64F-8532-4568-930A-457FA4F42282}"/>
              </a:ext>
            </a:extLst>
          </p:cNvPr>
          <p:cNvSpPr txBox="1">
            <a:spLocks/>
          </p:cNvSpPr>
          <p:nvPr/>
        </p:nvSpPr>
        <p:spPr>
          <a:xfrm>
            <a:off x="660083" y="681570"/>
            <a:ext cx="8281035" cy="650395"/>
          </a:xfrm>
          <a:prstGeom prst="rect">
            <a:avLst/>
          </a:prstGeom>
        </p:spPr>
        <p:txBody>
          <a:bodyPr vert="horz" lIns="91440" tIns="45720" rIns="91440" bIns="45720" rtlCol="0" anchor="ctr">
            <a:normAutofit fontScale="900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en-GB" dirty="0"/>
              <a:t>User Guide: DEM Generation</a:t>
            </a:r>
          </a:p>
        </p:txBody>
      </p:sp>
    </p:spTree>
    <p:extLst>
      <p:ext uri="{BB962C8B-B14F-4D97-AF65-F5344CB8AC3E}">
        <p14:creationId xmlns:p14="http://schemas.microsoft.com/office/powerpoint/2010/main" val="26664351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44B814-2F29-4006-98F4-7BD670C768E1}"/>
              </a:ext>
            </a:extLst>
          </p:cNvPr>
          <p:cNvSpPr>
            <a:spLocks noGrp="1"/>
          </p:cNvSpPr>
          <p:nvPr>
            <p:ph idx="1"/>
          </p:nvPr>
        </p:nvSpPr>
        <p:spPr>
          <a:xfrm>
            <a:off x="660083" y="1468966"/>
            <a:ext cx="8281035" cy="8122498"/>
          </a:xfrm>
        </p:spPr>
        <p:txBody>
          <a:bodyPr>
            <a:normAutofit/>
          </a:bodyPr>
          <a:lstStyle/>
          <a:p>
            <a:r>
              <a:rPr lang="en-GB" dirty="0"/>
              <a:t>Correct Geometric distortions:</a:t>
            </a:r>
          </a:p>
          <a:p>
            <a:pPr marL="765096" lvl="1" indent="-405051">
              <a:buFont typeface="+mj-lt"/>
              <a:buAutoNum type="arabicPeriod"/>
            </a:pPr>
            <a:r>
              <a:rPr lang="en-GB" dirty="0"/>
              <a:t>Set Aircraft height (used to determine distance to subject)</a:t>
            </a:r>
          </a:p>
          <a:p>
            <a:pPr marL="765096" lvl="1" indent="-405051">
              <a:buFont typeface="+mj-lt"/>
              <a:buAutoNum type="arabicPeriod"/>
            </a:pPr>
            <a:r>
              <a:rPr lang="en-GB" dirty="0"/>
              <a:t>Load Camera profile:</a:t>
            </a:r>
          </a:p>
          <a:p>
            <a:pPr marL="1125141" lvl="2" indent="-405051">
              <a:buFont typeface="+mj-lt"/>
              <a:buAutoNum type="arabicPeriod"/>
            </a:pPr>
            <a:r>
              <a:rPr lang="en-GB" dirty="0"/>
              <a:t>Select Camera from Choose Profile drop down menu</a:t>
            </a:r>
          </a:p>
          <a:p>
            <a:pPr marL="1125141" lvl="2" indent="-405051">
              <a:buFont typeface="+mj-lt"/>
              <a:buAutoNum type="arabicPeriod"/>
            </a:pPr>
            <a:r>
              <a:rPr lang="en-GB" dirty="0"/>
              <a:t>Click Load</a:t>
            </a:r>
          </a:p>
          <a:p>
            <a:pPr marL="765096" lvl="1" indent="-405051">
              <a:buFont typeface="+mj-lt"/>
              <a:buAutoNum type="arabicPeriod"/>
            </a:pPr>
            <a:r>
              <a:rPr lang="en-GB" dirty="0"/>
              <a:t>Load Lens profile</a:t>
            </a:r>
          </a:p>
          <a:p>
            <a:pPr marL="1125141" lvl="2" indent="-405051">
              <a:buFont typeface="+mj-lt"/>
              <a:buAutoNum type="arabicPeriod"/>
            </a:pPr>
            <a:r>
              <a:rPr lang="en-GB" dirty="0"/>
              <a:t>Select Camera from Choose Profile drop down menu</a:t>
            </a:r>
          </a:p>
          <a:p>
            <a:pPr marL="1125141" lvl="2" indent="-405051">
              <a:buFont typeface="+mj-lt"/>
              <a:buAutoNum type="arabicPeriod"/>
            </a:pPr>
            <a:r>
              <a:rPr lang="en-GB" dirty="0"/>
              <a:t>Click Load</a:t>
            </a:r>
          </a:p>
          <a:p>
            <a:pPr marL="1125141" lvl="2" indent="-405051">
              <a:buFont typeface="+mj-lt"/>
              <a:buAutoNum type="arabicPeriod"/>
            </a:pPr>
            <a:r>
              <a:rPr lang="en-GB" dirty="0"/>
              <a:t>Set the Focal Length</a:t>
            </a:r>
          </a:p>
          <a:p>
            <a:pPr marL="1125141" lvl="2" indent="-405051">
              <a:buFont typeface="+mj-lt"/>
              <a:buAutoNum type="arabicPeriod"/>
            </a:pPr>
            <a:r>
              <a:rPr lang="en-GB" dirty="0"/>
              <a:t>Set the Aperture</a:t>
            </a:r>
          </a:p>
          <a:p>
            <a:pPr marL="765096" lvl="1" indent="-405051">
              <a:buFont typeface="+mj-lt"/>
              <a:buAutoNum type="arabicPeriod"/>
            </a:pPr>
            <a:r>
              <a:rPr lang="en-GB" dirty="0"/>
              <a:t>To apply the correction, do one of the following:</a:t>
            </a:r>
          </a:p>
          <a:p>
            <a:pPr lvl="2"/>
            <a:r>
              <a:rPr lang="en-GB" dirty="0"/>
              <a:t>From the Tools menu:</a:t>
            </a:r>
          </a:p>
          <a:p>
            <a:pPr marL="1485186" lvl="3" indent="-405051">
              <a:buFont typeface="+mj-lt"/>
              <a:buAutoNum type="arabicPeriod"/>
            </a:pPr>
            <a:r>
              <a:rPr lang="en-GB" dirty="0"/>
              <a:t>select Tools &gt; Warp Controller &gt; Correct distortion</a:t>
            </a:r>
          </a:p>
          <a:p>
            <a:pPr marL="1485186" lvl="3" indent="-405051">
              <a:buFont typeface="+mj-lt"/>
              <a:buAutoNum type="arabicPeriod"/>
            </a:pPr>
            <a:r>
              <a:rPr lang="en-GB" dirty="0"/>
              <a:t>From the Warp Controller file dialog that opens, find either a .</a:t>
            </a:r>
            <a:r>
              <a:rPr lang="en-GB" dirty="0" err="1"/>
              <a:t>dat</a:t>
            </a:r>
            <a:r>
              <a:rPr lang="en-GB" dirty="0"/>
              <a:t> or .tiff file or a folder which contains these files. </a:t>
            </a:r>
          </a:p>
          <a:p>
            <a:pPr marL="1485186" lvl="3" indent="-405051">
              <a:buFont typeface="+mj-lt"/>
              <a:buAutoNum type="arabicPeriod"/>
            </a:pPr>
            <a:r>
              <a:rPr lang="en-GB" dirty="0"/>
              <a:t>Choose Open</a:t>
            </a:r>
          </a:p>
          <a:p>
            <a:pPr lvl="2"/>
            <a:r>
              <a:rPr lang="en-GB" dirty="0"/>
              <a:t>From the Tiger Directory tree view:</a:t>
            </a:r>
          </a:p>
          <a:p>
            <a:pPr lvl="3"/>
            <a:r>
              <a:rPr lang="en-GB" dirty="0"/>
              <a:t>Find either a .</a:t>
            </a:r>
            <a:r>
              <a:rPr lang="en-GB" dirty="0" err="1"/>
              <a:t>dat</a:t>
            </a:r>
            <a:r>
              <a:rPr lang="en-GB" dirty="0"/>
              <a:t> or .tiff file or folder which contains these files</a:t>
            </a:r>
          </a:p>
          <a:p>
            <a:pPr lvl="3"/>
            <a:r>
              <a:rPr lang="en-GB" dirty="0"/>
              <a:t>Right click and choose `Apply Correction`</a:t>
            </a:r>
          </a:p>
        </p:txBody>
      </p:sp>
      <p:sp>
        <p:nvSpPr>
          <p:cNvPr id="4" name="Title 1">
            <a:extLst>
              <a:ext uri="{FF2B5EF4-FFF2-40B4-BE49-F238E27FC236}">
                <a16:creationId xmlns:a16="http://schemas.microsoft.com/office/drawing/2014/main" id="{74AFF166-0571-4258-8437-0115011810D0}"/>
              </a:ext>
            </a:extLst>
          </p:cNvPr>
          <p:cNvSpPr txBox="1">
            <a:spLocks/>
          </p:cNvSpPr>
          <p:nvPr/>
        </p:nvSpPr>
        <p:spPr>
          <a:xfrm>
            <a:off x="660083" y="681570"/>
            <a:ext cx="8281035" cy="650395"/>
          </a:xfrm>
          <a:prstGeom prst="rect">
            <a:avLst/>
          </a:prstGeom>
        </p:spPr>
        <p:txBody>
          <a:bodyPr vert="horz" lIns="91440" tIns="45720" rIns="91440" bIns="45720" rtlCol="0" anchor="ctr">
            <a:normAutofit fontScale="900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en-GB" dirty="0"/>
              <a:t>User Guide: Warp Controller</a:t>
            </a:r>
          </a:p>
        </p:txBody>
      </p:sp>
    </p:spTree>
    <p:extLst>
      <p:ext uri="{BB962C8B-B14F-4D97-AF65-F5344CB8AC3E}">
        <p14:creationId xmlns:p14="http://schemas.microsoft.com/office/powerpoint/2010/main" val="2443236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2C90FE9-E7DC-4673-9812-E66AF58CAEB8}"/>
              </a:ext>
            </a:extLst>
          </p:cNvPr>
          <p:cNvPicPr>
            <a:picLocks noChangeAspect="1"/>
          </p:cNvPicPr>
          <p:nvPr/>
        </p:nvPicPr>
        <p:blipFill>
          <a:blip r:embed="rId2"/>
          <a:stretch>
            <a:fillRect/>
          </a:stretch>
        </p:blipFill>
        <p:spPr>
          <a:xfrm>
            <a:off x="4666450" y="2004788"/>
            <a:ext cx="4624385" cy="2257343"/>
          </a:xfrm>
          <a:prstGeom prst="rect">
            <a:avLst/>
          </a:prstGeom>
        </p:spPr>
      </p:pic>
      <p:pic>
        <p:nvPicPr>
          <p:cNvPr id="6" name="Picture 5">
            <a:extLst>
              <a:ext uri="{FF2B5EF4-FFF2-40B4-BE49-F238E27FC236}">
                <a16:creationId xmlns:a16="http://schemas.microsoft.com/office/drawing/2014/main" id="{B2B4B141-E8EC-4B0D-B674-3841E8BB54EA}"/>
              </a:ext>
            </a:extLst>
          </p:cNvPr>
          <p:cNvPicPr>
            <a:picLocks noChangeAspect="1"/>
          </p:cNvPicPr>
          <p:nvPr/>
        </p:nvPicPr>
        <p:blipFill>
          <a:blip r:embed="rId3"/>
          <a:stretch>
            <a:fillRect/>
          </a:stretch>
        </p:blipFill>
        <p:spPr>
          <a:xfrm>
            <a:off x="360651" y="4139529"/>
            <a:ext cx="4491539" cy="2298561"/>
          </a:xfrm>
          <a:prstGeom prst="rect">
            <a:avLst/>
          </a:prstGeom>
        </p:spPr>
      </p:pic>
      <p:sp>
        <p:nvSpPr>
          <p:cNvPr id="2" name="Title 1">
            <a:extLst>
              <a:ext uri="{FF2B5EF4-FFF2-40B4-BE49-F238E27FC236}">
                <a16:creationId xmlns:a16="http://schemas.microsoft.com/office/drawing/2014/main" id="{863E0059-1D46-4873-9FA0-733514A2DA7A}"/>
              </a:ext>
            </a:extLst>
          </p:cNvPr>
          <p:cNvSpPr>
            <a:spLocks noGrp="1"/>
          </p:cNvSpPr>
          <p:nvPr>
            <p:ph type="title"/>
          </p:nvPr>
        </p:nvSpPr>
        <p:spPr>
          <a:xfrm>
            <a:off x="525932" y="1370799"/>
            <a:ext cx="8281035" cy="402226"/>
          </a:xfrm>
        </p:spPr>
        <p:txBody>
          <a:bodyPr>
            <a:normAutofit fontScale="90000"/>
          </a:bodyPr>
          <a:lstStyle/>
          <a:p>
            <a:pPr algn="ctr"/>
            <a:r>
              <a:rPr lang="en-GB" sz="3200" dirty="0" err="1"/>
              <a:t>Waypointer</a:t>
            </a:r>
            <a:r>
              <a:rPr lang="en-GB" sz="3200" dirty="0"/>
              <a:t> UI Overview</a:t>
            </a:r>
          </a:p>
        </p:txBody>
      </p:sp>
      <p:pic>
        <p:nvPicPr>
          <p:cNvPr id="4" name="Content Placeholder 3">
            <a:extLst>
              <a:ext uri="{FF2B5EF4-FFF2-40B4-BE49-F238E27FC236}">
                <a16:creationId xmlns:a16="http://schemas.microsoft.com/office/drawing/2014/main" id="{2FE07343-5660-46D5-9A48-C9030D8F87C1}"/>
              </a:ext>
            </a:extLst>
          </p:cNvPr>
          <p:cNvPicPr>
            <a:picLocks noGrp="1" noChangeAspect="1"/>
          </p:cNvPicPr>
          <p:nvPr>
            <p:ph idx="1"/>
          </p:nvPr>
        </p:nvPicPr>
        <p:blipFill>
          <a:blip r:embed="rId4"/>
          <a:stretch>
            <a:fillRect/>
          </a:stretch>
        </p:blipFill>
        <p:spPr>
          <a:xfrm>
            <a:off x="173776" y="2004788"/>
            <a:ext cx="4385780" cy="2183756"/>
          </a:xfrm>
          <a:prstGeom prst="rect">
            <a:avLst/>
          </a:prstGeom>
        </p:spPr>
      </p:pic>
      <p:pic>
        <p:nvPicPr>
          <p:cNvPr id="8" name="Picture 7">
            <a:extLst>
              <a:ext uri="{FF2B5EF4-FFF2-40B4-BE49-F238E27FC236}">
                <a16:creationId xmlns:a16="http://schemas.microsoft.com/office/drawing/2014/main" id="{DB981D37-0ECE-423C-A0A4-04733D3DD2C0}"/>
              </a:ext>
            </a:extLst>
          </p:cNvPr>
          <p:cNvPicPr>
            <a:picLocks noChangeAspect="1"/>
          </p:cNvPicPr>
          <p:nvPr/>
        </p:nvPicPr>
        <p:blipFill rotWithShape="1">
          <a:blip r:embed="rId5"/>
          <a:srcRect t="3212" b="1"/>
          <a:stretch/>
        </p:blipFill>
        <p:spPr>
          <a:xfrm>
            <a:off x="4905637" y="4262131"/>
            <a:ext cx="4598856" cy="2123845"/>
          </a:xfrm>
          <a:prstGeom prst="rect">
            <a:avLst/>
          </a:prstGeom>
        </p:spPr>
      </p:pic>
      <p:sp>
        <p:nvSpPr>
          <p:cNvPr id="11" name="Title 1">
            <a:extLst>
              <a:ext uri="{FF2B5EF4-FFF2-40B4-BE49-F238E27FC236}">
                <a16:creationId xmlns:a16="http://schemas.microsoft.com/office/drawing/2014/main" id="{B97F91B3-93B8-40A8-802D-2B9B37D356F0}"/>
              </a:ext>
            </a:extLst>
          </p:cNvPr>
          <p:cNvSpPr txBox="1">
            <a:spLocks/>
          </p:cNvSpPr>
          <p:nvPr/>
        </p:nvSpPr>
        <p:spPr>
          <a:xfrm>
            <a:off x="660083" y="681570"/>
            <a:ext cx="8281035" cy="650395"/>
          </a:xfrm>
          <a:prstGeom prst="rect">
            <a:avLst/>
          </a:prstGeom>
        </p:spPr>
        <p:txBody>
          <a:bodyPr vert="horz" lIns="91440" tIns="45720" rIns="91440" bIns="45720" rtlCol="0" anchor="ctr">
            <a:normAutofit fontScale="90000" lnSpcReduction="1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r>
              <a:rPr lang="en-GB" dirty="0"/>
              <a:t>User Guide: </a:t>
            </a:r>
            <a:r>
              <a:rPr lang="en-GB" dirty="0" err="1"/>
              <a:t>Waypointer</a:t>
            </a:r>
            <a:r>
              <a:rPr lang="en-GB" dirty="0"/>
              <a:t> </a:t>
            </a:r>
          </a:p>
        </p:txBody>
      </p:sp>
      <p:sp>
        <p:nvSpPr>
          <p:cNvPr id="12" name="Title 1">
            <a:extLst>
              <a:ext uri="{FF2B5EF4-FFF2-40B4-BE49-F238E27FC236}">
                <a16:creationId xmlns:a16="http://schemas.microsoft.com/office/drawing/2014/main" id="{E788ED4F-1ADA-4106-A363-303B5BA46351}"/>
              </a:ext>
            </a:extLst>
          </p:cNvPr>
          <p:cNvSpPr txBox="1">
            <a:spLocks/>
          </p:cNvSpPr>
          <p:nvPr/>
        </p:nvSpPr>
        <p:spPr>
          <a:xfrm>
            <a:off x="660081" y="7365235"/>
            <a:ext cx="8281035" cy="402226"/>
          </a:xfrm>
          <a:prstGeom prst="rect">
            <a:avLst/>
          </a:prstGeom>
        </p:spPr>
        <p:txBody>
          <a:bodyPr vert="horz" lIns="91440" tIns="45720" rIns="91440" bIns="45720" rtlCol="0" anchor="ctr">
            <a:normAutofit fontScale="82500" lnSpcReduction="20000"/>
          </a:bodyPr>
          <a:lstStyle>
            <a:lvl1pPr algn="l" defTabSz="960120" rtl="0" eaLnBrk="1" latinLnBrk="0" hangingPunct="1">
              <a:lnSpc>
                <a:spcPct val="90000"/>
              </a:lnSpc>
              <a:spcBef>
                <a:spcPct val="0"/>
              </a:spcBef>
              <a:buNone/>
              <a:defRPr sz="4620" kern="1200">
                <a:solidFill>
                  <a:schemeClr val="tx1"/>
                </a:solidFill>
                <a:latin typeface="+mj-lt"/>
                <a:ea typeface="+mj-ea"/>
                <a:cs typeface="+mj-cs"/>
              </a:defRPr>
            </a:lvl1pPr>
          </a:lstStyle>
          <a:p>
            <a:pPr algn="ctr"/>
            <a:r>
              <a:rPr lang="en-GB" sz="3200" dirty="0"/>
              <a:t>Flight Tools</a:t>
            </a:r>
          </a:p>
        </p:txBody>
      </p:sp>
      <p:sp>
        <p:nvSpPr>
          <p:cNvPr id="13" name="Content Placeholder 2">
            <a:extLst>
              <a:ext uri="{FF2B5EF4-FFF2-40B4-BE49-F238E27FC236}">
                <a16:creationId xmlns:a16="http://schemas.microsoft.com/office/drawing/2014/main" id="{D1731CA8-676F-4C4B-9ECF-4C3C8B82CA5E}"/>
              </a:ext>
            </a:extLst>
          </p:cNvPr>
          <p:cNvSpPr txBox="1">
            <a:spLocks/>
          </p:cNvSpPr>
          <p:nvPr/>
        </p:nvSpPr>
        <p:spPr>
          <a:xfrm>
            <a:off x="660082" y="8072966"/>
            <a:ext cx="8281035" cy="3153834"/>
          </a:xfrm>
          <a:prstGeom prst="rect">
            <a:avLst/>
          </a:prstGeom>
        </p:spPr>
        <p:txBody>
          <a:bodyPr vert="horz" lIns="91440" tIns="45720" rIns="91440" bIns="45720" rtlCol="0">
            <a:normAutofit/>
          </a:bodyPr>
          <a:lst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a:lstStyle>
          <a:p>
            <a:pPr algn="just">
              <a:spcAft>
                <a:spcPts val="472"/>
              </a:spcAft>
            </a:pPr>
            <a:r>
              <a:rPr lang="en-GB" sz="1418">
                <a:latin typeface="Times New Roman" panose="02020603050405020304" pitchFamily="18" charset="0"/>
                <a:ea typeface="Times New Roman" panose="02020603050405020304" pitchFamily="18" charset="0"/>
                <a:cs typeface="Calibri" panose="020F0502020204030204" pitchFamily="34" charset="0"/>
              </a:rPr>
              <a:t>The processing for running the navigation function within Waypointer is as follows:</a:t>
            </a:r>
            <a:endParaRPr lang="en-GB" sz="1418">
              <a:latin typeface="Times New Roman" panose="02020603050405020304" pitchFamily="18" charset="0"/>
              <a:ea typeface="SimSun" panose="02010600030101010101" pitchFamily="2" charset="-122"/>
              <a:cs typeface="Arial" panose="020B0604020202020204" pitchFamily="34" charset="0"/>
            </a:endParaRPr>
          </a:p>
          <a:p>
            <a:pPr marL="630079" lvl="1" indent="-270034">
              <a:spcAft>
                <a:spcPts val="472"/>
              </a:spcAft>
              <a:buFont typeface="+mj-lt"/>
              <a:buAutoNum type="arabicPeriod"/>
            </a:pPr>
            <a:r>
              <a:rPr lang="en-GB" sz="1103">
                <a:latin typeface="Times New Roman" panose="02020603050405020304" pitchFamily="18" charset="0"/>
                <a:ea typeface="Times New Roman" panose="02020603050405020304" pitchFamily="18" charset="0"/>
                <a:cs typeface="Arial" panose="020B0604020202020204" pitchFamily="34" charset="0"/>
              </a:rPr>
              <a:t>File &gt; Open &gt; Base Map (select base map image)</a:t>
            </a:r>
            <a:endParaRPr lang="en-GB" sz="1103">
              <a:latin typeface="Times New Roman" panose="02020603050405020304" pitchFamily="18" charset="0"/>
              <a:ea typeface="SimSun" panose="02010600030101010101" pitchFamily="2" charset="-122"/>
              <a:cs typeface="Arial" panose="020B0604020202020204" pitchFamily="34" charset="0"/>
            </a:endParaRPr>
          </a:p>
          <a:p>
            <a:pPr marL="630079" lvl="1" indent="-270034">
              <a:spcAft>
                <a:spcPts val="472"/>
              </a:spcAft>
              <a:buFont typeface="+mj-lt"/>
              <a:buAutoNum type="arabicPeriod"/>
            </a:pPr>
            <a:r>
              <a:rPr lang="en-GB" sz="1103">
                <a:latin typeface="Times New Roman" panose="02020603050405020304" pitchFamily="18" charset="0"/>
                <a:ea typeface="Times New Roman" panose="02020603050405020304" pitchFamily="18" charset="0"/>
                <a:cs typeface="Arial" panose="020B0604020202020204" pitchFamily="34" charset="0"/>
              </a:rPr>
              <a:t>File &gt; Open &gt; Waypoints (select csv file)</a:t>
            </a:r>
            <a:endParaRPr lang="en-GB" sz="1103">
              <a:latin typeface="Times New Roman" panose="02020603050405020304" pitchFamily="18" charset="0"/>
              <a:ea typeface="SimSun" panose="02010600030101010101" pitchFamily="2" charset="-122"/>
              <a:cs typeface="Arial" panose="020B0604020202020204" pitchFamily="34" charset="0"/>
            </a:endParaRPr>
          </a:p>
          <a:p>
            <a:pPr marL="630079" lvl="1" indent="-270034">
              <a:spcAft>
                <a:spcPts val="472"/>
              </a:spcAft>
              <a:buFont typeface="+mj-lt"/>
              <a:buAutoNum type="arabicPeriod"/>
            </a:pPr>
            <a:r>
              <a:rPr lang="en-GB" sz="1103">
                <a:latin typeface="Times New Roman" panose="02020603050405020304" pitchFamily="18" charset="0"/>
                <a:ea typeface="Times New Roman" panose="02020603050405020304" pitchFamily="18" charset="0"/>
                <a:cs typeface="Arial" panose="020B0604020202020204" pitchFamily="34" charset="0"/>
              </a:rPr>
              <a:t>Flight Tools &gt; Set Watch on Directory</a:t>
            </a:r>
            <a:endParaRPr lang="en-GB" sz="1103">
              <a:latin typeface="Times New Roman" panose="02020603050405020304" pitchFamily="18" charset="0"/>
              <a:ea typeface="SimSun" panose="02010600030101010101" pitchFamily="2" charset="-122"/>
              <a:cs typeface="Arial" panose="020B0604020202020204" pitchFamily="34" charset="0"/>
            </a:endParaRPr>
          </a:p>
          <a:p>
            <a:pPr algn="just">
              <a:spcAft>
                <a:spcPts val="472"/>
              </a:spcAft>
            </a:pPr>
            <a:r>
              <a:rPr lang="en-GB" sz="1418">
                <a:latin typeface="Times New Roman" panose="02020603050405020304" pitchFamily="18" charset="0"/>
                <a:ea typeface="Times New Roman" panose="02020603050405020304" pitchFamily="18" charset="0"/>
                <a:cs typeface="Arial" panose="020B0604020202020204" pitchFamily="34" charset="0"/>
              </a:rPr>
              <a:t>Images can also be loaded for post-mission processing rather than collection from the watched folder. The process for running the navigation function is then: </a:t>
            </a:r>
            <a:endParaRPr lang="en-GB" sz="1418">
              <a:latin typeface="Times New Roman" panose="02020603050405020304" pitchFamily="18" charset="0"/>
              <a:ea typeface="SimSun" panose="02010600030101010101" pitchFamily="2" charset="-122"/>
              <a:cs typeface="Arial" panose="020B0604020202020204" pitchFamily="34" charset="0"/>
            </a:endParaRPr>
          </a:p>
          <a:p>
            <a:pPr marL="630079" lvl="1" indent="-270034">
              <a:spcAft>
                <a:spcPts val="472"/>
              </a:spcAft>
              <a:buFont typeface="+mj-lt"/>
              <a:buAutoNum type="arabicPeriod"/>
            </a:pPr>
            <a:r>
              <a:rPr lang="en-GB" sz="1103">
                <a:latin typeface="Times New Roman" panose="02020603050405020304" pitchFamily="18" charset="0"/>
                <a:ea typeface="Times New Roman" panose="02020603050405020304" pitchFamily="18" charset="0"/>
                <a:cs typeface="Arial" panose="020B0604020202020204" pitchFamily="34" charset="0"/>
              </a:rPr>
              <a:t>File &gt; Open &gt; Base Map (select base map image)</a:t>
            </a:r>
            <a:endParaRPr lang="en-GB" sz="1103">
              <a:latin typeface="Times New Roman" panose="02020603050405020304" pitchFamily="18" charset="0"/>
              <a:ea typeface="SimSun" panose="02010600030101010101" pitchFamily="2" charset="-122"/>
              <a:cs typeface="Arial" panose="020B0604020202020204" pitchFamily="34" charset="0"/>
            </a:endParaRPr>
          </a:p>
          <a:p>
            <a:pPr marL="630079" lvl="1" indent="-270034">
              <a:spcAft>
                <a:spcPts val="472"/>
              </a:spcAft>
              <a:buFont typeface="+mj-lt"/>
              <a:buAutoNum type="arabicPeriod"/>
            </a:pPr>
            <a:r>
              <a:rPr lang="en-GB" sz="1103">
                <a:latin typeface="Times New Roman" panose="02020603050405020304" pitchFamily="18" charset="0"/>
                <a:ea typeface="Times New Roman" panose="02020603050405020304" pitchFamily="18" charset="0"/>
                <a:cs typeface="Arial" panose="020B0604020202020204" pitchFamily="34" charset="0"/>
              </a:rPr>
              <a:t>File &gt; Open &gt; Waypoints (select csv file)</a:t>
            </a:r>
            <a:endParaRPr lang="en-GB" sz="1103">
              <a:latin typeface="Times New Roman" panose="02020603050405020304" pitchFamily="18" charset="0"/>
              <a:ea typeface="SimSun" panose="02010600030101010101" pitchFamily="2" charset="-122"/>
              <a:cs typeface="Arial" panose="020B0604020202020204" pitchFamily="34" charset="0"/>
            </a:endParaRPr>
          </a:p>
          <a:p>
            <a:pPr marL="630079" lvl="1" indent="-270034">
              <a:spcAft>
                <a:spcPts val="472"/>
              </a:spcAft>
              <a:buFont typeface="+mj-lt"/>
              <a:buAutoNum type="arabicPeriod"/>
            </a:pPr>
            <a:r>
              <a:rPr lang="en-GB" sz="1103">
                <a:latin typeface="Times New Roman" panose="02020603050405020304" pitchFamily="18" charset="0"/>
                <a:ea typeface="SimSun" panose="02010600030101010101" pitchFamily="2" charset="-122"/>
                <a:cs typeface="Arial" panose="020B0604020202020204" pitchFamily="34" charset="0"/>
              </a:rPr>
              <a:t>Flight Tools &gt; Add Flight Image (select flight image) </a:t>
            </a:r>
          </a:p>
          <a:p>
            <a:endParaRPr lang="en-GB" dirty="0"/>
          </a:p>
        </p:txBody>
      </p:sp>
    </p:spTree>
    <p:extLst>
      <p:ext uri="{BB962C8B-B14F-4D97-AF65-F5344CB8AC3E}">
        <p14:creationId xmlns:p14="http://schemas.microsoft.com/office/powerpoint/2010/main" val="363479027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334</TotalTime>
  <Words>3482</Words>
  <Application>Microsoft Office PowerPoint</Application>
  <PresentationFormat>A3 Paper (297x420 mm)</PresentationFormat>
  <Paragraphs>265</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Roboto</vt:lpstr>
      <vt:lpstr>Times New Roman</vt:lpstr>
      <vt:lpstr>Office Theme</vt:lpstr>
      <vt:lpstr>RT3D User Guide: UI Components</vt:lpstr>
      <vt:lpstr>User Guide: RT3D Projects </vt:lpstr>
      <vt:lpstr>User Guide: Device Profiles </vt:lpstr>
      <vt:lpstr>Declaring Cameras: &lt;lens&gt; </vt:lpstr>
      <vt:lpstr>PowerPoint Presentation</vt:lpstr>
      <vt:lpstr>PowerPoint Presentation</vt:lpstr>
      <vt:lpstr>PowerPoint Presentation</vt:lpstr>
      <vt:lpstr>Waypointer UI Overview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RT3D UI Components</dc:title>
  <dc:creator>Arnold, Nicholas I</dc:creator>
  <cp:lastModifiedBy>Arnold, Nicholas I</cp:lastModifiedBy>
  <cp:revision>1</cp:revision>
  <dcterms:created xsi:type="dcterms:W3CDTF">2022-04-11T09:41:23Z</dcterms:created>
  <dcterms:modified xsi:type="dcterms:W3CDTF">2022-04-11T15:16:09Z</dcterms:modified>
</cp:coreProperties>
</file>

<file path=docProps/thumbnail.jpeg>
</file>